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3"/>
  </p:notesMasterIdLst>
  <p:sldIdLst>
    <p:sldId id="339" r:id="rId2"/>
    <p:sldId id="895" r:id="rId3"/>
    <p:sldId id="1002" r:id="rId4"/>
    <p:sldId id="1120" r:id="rId5"/>
    <p:sldId id="1121" r:id="rId6"/>
    <p:sldId id="1122" r:id="rId7"/>
    <p:sldId id="1075" r:id="rId8"/>
    <p:sldId id="1165" r:id="rId9"/>
    <p:sldId id="1166" r:id="rId10"/>
    <p:sldId id="1124" r:id="rId11"/>
    <p:sldId id="1167" r:id="rId12"/>
    <p:sldId id="1125" r:id="rId13"/>
    <p:sldId id="1126" r:id="rId14"/>
    <p:sldId id="1267" r:id="rId15"/>
    <p:sldId id="1128" r:id="rId16"/>
    <p:sldId id="1088" r:id="rId17"/>
    <p:sldId id="1129" r:id="rId18"/>
    <p:sldId id="1130" r:id="rId19"/>
    <p:sldId id="1131" r:id="rId20"/>
    <p:sldId id="1132" r:id="rId21"/>
    <p:sldId id="1133" r:id="rId22"/>
    <p:sldId id="1134" r:id="rId23"/>
    <p:sldId id="1095" r:id="rId24"/>
    <p:sldId id="1154" r:id="rId25"/>
    <p:sldId id="1249" r:id="rId26"/>
    <p:sldId id="1156" r:id="rId27"/>
    <p:sldId id="1265" r:id="rId28"/>
    <p:sldId id="1266" r:id="rId29"/>
    <p:sldId id="1232" r:id="rId30"/>
    <p:sldId id="1240" r:id="rId31"/>
    <p:sldId id="1236" r:id="rId32"/>
    <p:sldId id="1241" r:id="rId33"/>
    <p:sldId id="1250" r:id="rId34"/>
    <p:sldId id="1233" r:id="rId35"/>
    <p:sldId id="1242" r:id="rId36"/>
    <p:sldId id="1238" r:id="rId37"/>
    <p:sldId id="1251" r:id="rId38"/>
    <p:sldId id="1268" r:id="rId39"/>
    <p:sldId id="1252" r:id="rId40"/>
    <p:sldId id="1244" r:id="rId41"/>
    <p:sldId id="1279" r:id="rId42"/>
    <p:sldId id="1247" r:id="rId43"/>
    <p:sldId id="1253" r:id="rId44"/>
    <p:sldId id="1270" r:id="rId45"/>
    <p:sldId id="1271" r:id="rId46"/>
    <p:sldId id="1269" r:id="rId47"/>
    <p:sldId id="1274" r:id="rId48"/>
    <p:sldId id="1275" r:id="rId49"/>
    <p:sldId id="1276" r:id="rId50"/>
    <p:sldId id="1257" r:id="rId51"/>
    <p:sldId id="1258" r:id="rId52"/>
    <p:sldId id="1277" r:id="rId53"/>
    <p:sldId id="1187" r:id="rId54"/>
    <p:sldId id="1189" r:id="rId55"/>
    <p:sldId id="1191" r:id="rId56"/>
    <p:sldId id="1193" r:id="rId57"/>
    <p:sldId id="1194" r:id="rId58"/>
    <p:sldId id="1210" r:id="rId59"/>
    <p:sldId id="1196" r:id="rId60"/>
    <p:sldId id="1197" r:id="rId61"/>
    <p:sldId id="1198" r:id="rId62"/>
    <p:sldId id="1199" r:id="rId63"/>
    <p:sldId id="1200" r:id="rId64"/>
    <p:sldId id="1201" r:id="rId65"/>
    <p:sldId id="1202" r:id="rId66"/>
    <p:sldId id="1203" r:id="rId67"/>
    <p:sldId id="1205" r:id="rId68"/>
    <p:sldId id="1204" r:id="rId69"/>
    <p:sldId id="1207" r:id="rId70"/>
    <p:sldId id="1206" r:id="rId71"/>
    <p:sldId id="1208" r:id="rId72"/>
    <p:sldId id="1209" r:id="rId73"/>
    <p:sldId id="1211" r:id="rId74"/>
    <p:sldId id="1212" r:id="rId75"/>
    <p:sldId id="1213" r:id="rId76"/>
    <p:sldId id="1214" r:id="rId77"/>
    <p:sldId id="1216" r:id="rId78"/>
    <p:sldId id="1215" r:id="rId79"/>
    <p:sldId id="1217" r:id="rId80"/>
    <p:sldId id="1221" r:id="rId81"/>
    <p:sldId id="1226" r:id="rId82"/>
    <p:sldId id="1222" r:id="rId83"/>
    <p:sldId id="1224" r:id="rId84"/>
    <p:sldId id="1225" r:id="rId85"/>
    <p:sldId id="1227" r:id="rId86"/>
    <p:sldId id="1228" r:id="rId87"/>
    <p:sldId id="1229" r:id="rId88"/>
    <p:sldId id="1230" r:id="rId89"/>
    <p:sldId id="1186" r:id="rId90"/>
    <p:sldId id="1218" r:id="rId91"/>
    <p:sldId id="1278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3780" autoAdjust="0"/>
  </p:normalViewPr>
  <p:slideViewPr>
    <p:cSldViewPr>
      <p:cViewPr varScale="1">
        <p:scale>
          <a:sx n="68" d="100"/>
          <a:sy n="68" d="100"/>
        </p:scale>
        <p:origin x="91" y="4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04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veloper.android.com/guide/components/fragments?hl=ko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en-US" altLang="ko-KR" sz="3200" dirty="0" smtClea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프래그멘트를 </a:t>
            </a:r>
            <a:r>
              <a:rPr lang="ko-KR" altLang="en-US" dirty="0">
                <a:sym typeface="Wingdings" panose="05000000000000000000" pitchFamily="2" charset="2"/>
              </a:rPr>
              <a:t>만드는 것은 액티비티를 만드는 과정과 아주 비슷합니다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즉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프래그멘트도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하나의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레이아웃 파일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과 하나의 자바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소스 파일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로 동작하게 만듭니다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자바 소스는 </a:t>
            </a: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클래스의 주요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2204864"/>
            <a:ext cx="1094521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Activity getActivity()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프래그멘트를 포함하는 액티비티를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FragmentManager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객체들과 의사소통하는 매니저를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Fragment getParentFragment()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부모가 프래그멘트일 경우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액티비티이면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null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int getId()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프래그멘트 </a:t>
            </a: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39416" y="3356992"/>
            <a:ext cx="10424671" cy="3233732"/>
            <a:chOff x="839416" y="3356992"/>
            <a:chExt cx="10424671" cy="323373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MainFragment extends Fragment {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}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>
              <a:stCxn id="7" idx="1"/>
              <a:endCxn id="6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6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프래그멘트에는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 smtClean="0">
                <a:sym typeface="Wingdings" panose="05000000000000000000" pitchFamily="2" charset="2"/>
              </a:rPr>
              <a:t>메소드가 없어서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를 사용해 인플레이션을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파일을 인플레이션 한 후 클래스에서 사용하도록 하는 코드는 </a:t>
            </a:r>
            <a:r>
              <a:rPr lang="en-US" altLang="ko-KR" b="1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들어갑니다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매소드는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콜백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인플레이션이 필요한 시점에 자동으로 호출됩니다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 안에서 인플레이션을 위한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호출하면 되고 인플레이션 과정이 끝나면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b="1" dirty="0" smtClean="0">
                <a:sym typeface="Wingdings" panose="05000000000000000000" pitchFamily="2" charset="2"/>
              </a:rPr>
              <a:t> 하나의 뷰처럼 동작할 수 있는 상태가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프래그멘트를 </a:t>
            </a:r>
            <a:r>
              <a:rPr lang="ko-KR" altLang="en-US" dirty="0">
                <a:sym typeface="Wingdings" panose="05000000000000000000" pitchFamily="2" charset="2"/>
              </a:rPr>
              <a:t>메인 액티비티에 추가하는 방법은 뷰와 마찬가지로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레이아웃을 추가하거나 또는 소스 코드에 서 </a:t>
            </a:r>
            <a:r>
              <a:rPr lang="en-US" altLang="ko-KR" dirty="0">
                <a:sym typeface="Wingdings" panose="05000000000000000000" pitchFamily="2" charset="2"/>
              </a:rPr>
              <a:t>new </a:t>
            </a:r>
            <a:r>
              <a:rPr lang="ko-KR" altLang="en-US" dirty="0">
                <a:sym typeface="Wingdings" panose="05000000000000000000" pitchFamily="2" charset="2"/>
              </a:rPr>
              <a:t>연산자로 객체를 만든 후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</a:t>
            </a:r>
            <a:r>
              <a:rPr lang="ko-KR" altLang="en-US" dirty="0">
                <a:sym typeface="Wingdings" panose="05000000000000000000" pitchFamily="2" charset="2"/>
              </a:rPr>
              <a:t>매니저로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39416" y="3356992"/>
            <a:ext cx="11045899" cy="3361287"/>
            <a:chOff x="839416" y="3356992"/>
            <a:chExt cx="11045899" cy="336128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MainFragment extends Fragment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public View onCreateView(...)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inflater.inflate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(...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8" idx="1"/>
              <a:endCxn id="7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78143" y="4403536"/>
              <a:ext cx="87075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Inflation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0418203" y="5225391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241910" y="5278119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activity_main.xml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&lt;Fragment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andorid:id="@+id/fragment"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239806" y="4935947"/>
              <a:ext cx="1063631" cy="1782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81753" y="6113438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72872" y="4755287"/>
              <a:ext cx="133722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activity_main</a:t>
              </a:r>
              <a:endParaRPr lang="ko-KR" altLang="en-US" sz="1400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9779402" y="5844941"/>
              <a:ext cx="425813" cy="380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7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코드에서 프래그멘트를 추가하고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관리를 담당하는 프래그멘트 관리자를 사용해서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Fragment Manager</a:t>
            </a:r>
            <a:r>
              <a:rPr lang="ko-KR" altLang="en-US" dirty="0" smtClean="0">
                <a:sym typeface="Wingdings" panose="05000000000000000000" pitchFamily="2" charset="2"/>
              </a:rPr>
              <a:t>의 주요 메소드는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FragmentManager</a:t>
            </a:r>
            <a:r>
              <a:rPr lang="ko-KR" altLang="en-US" dirty="0" smtClean="0">
                <a:sym typeface="Wingdings" panose="05000000000000000000" pitchFamily="2" charset="2"/>
              </a:rPr>
              <a:t>객체는 프래그멘트를 액티비티에 추가</a:t>
            </a:r>
            <a:r>
              <a:rPr lang="en-US" altLang="ko-KR" dirty="0" smtClean="0">
                <a:sym typeface="Wingdings" panose="05000000000000000000" pitchFamily="2" charset="2"/>
              </a:rPr>
              <a:t>(add), </a:t>
            </a:r>
            <a:r>
              <a:rPr lang="ko-KR" altLang="en-US" dirty="0" smtClean="0">
                <a:sym typeface="Wingdings" panose="05000000000000000000" pitchFamily="2" charset="2"/>
              </a:rPr>
              <a:t>교체</a:t>
            </a:r>
            <a:r>
              <a:rPr lang="en-US" altLang="ko-KR" dirty="0" smtClean="0">
                <a:sym typeface="Wingdings" panose="05000000000000000000" pitchFamily="2" charset="2"/>
              </a:rPr>
              <a:t>(replace), </a:t>
            </a:r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(remove)</a:t>
            </a:r>
            <a:r>
              <a:rPr lang="ko-KR" altLang="en-US" dirty="0" smtClean="0">
                <a:sym typeface="Wingdings" panose="05000000000000000000" pitchFamily="2" charset="2"/>
              </a:rPr>
              <a:t>할 때 주로 사용할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getFragmentManager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1424" y="1937715"/>
            <a:ext cx="1094521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FragmentTransaction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Consolas" panose="020B0609020204030204" pitchFamily="49" charset="0"/>
              </a:rPr>
              <a:t>프래그멘트를 변경하기 위한 트랜잭션을 시작함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 id)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이용해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findFragmentByTag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tag)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Consolas" panose="020B0609020204030204" pitchFamily="49" charset="0"/>
              </a:rPr>
              <a:t>태그 정보를 사용해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boolean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executePendingTransactions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- </a:t>
            </a:r>
            <a:r>
              <a:rPr lang="ko-KR" altLang="en-US" sz="1600" dirty="0" smtClean="0">
                <a:latin typeface="Consolas" panose="020B0609020204030204" pitchFamily="49" charset="0"/>
              </a:rPr>
              <a:t>트랜잭션은 </a:t>
            </a:r>
            <a:r>
              <a:rPr lang="en-US" altLang="ko-KR" sz="1600" dirty="0" smtClean="0">
                <a:latin typeface="Consolas" panose="020B0609020204030204" pitchFamily="49" charset="0"/>
              </a:rPr>
              <a:t>commit() </a:t>
            </a:r>
            <a:r>
              <a:rPr lang="ko-KR" altLang="en-US" sz="1600" dirty="0" smtClean="0">
                <a:latin typeface="Consolas" panose="020B0609020204030204" pitchFamily="49" charset="0"/>
              </a:rPr>
              <a:t>메소드를 호출하면 실행되지만 비동기</a:t>
            </a:r>
            <a:r>
              <a:rPr lang="en-US" altLang="ko-KR" sz="1600" dirty="0" smtClean="0">
                <a:latin typeface="Consolas" panose="020B0609020204030204" pitchFamily="49" charset="0"/>
              </a:rPr>
              <a:t>(asynchronous)</a:t>
            </a:r>
            <a:r>
              <a:rPr lang="ko-KR" altLang="en-US" sz="1600" dirty="0" smtClean="0">
                <a:latin typeface="Consolas" panose="020B0609020204030204" pitchFamily="49" charset="0"/>
              </a:rPr>
              <a:t>방식으로 실행되므로 즉시 실행하고 싶다면 이 메소드를 추가로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호출해야함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프로젝트에서 프래그멘트를 만들어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에 추가하는 것을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프로젝트 생성과 화면 레이아웃 디자인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프로젝트를 시작해서</a:t>
            </a:r>
            <a:r>
              <a:rPr lang="en-US" altLang="ko-KR" dirty="0" smtClean="0">
                <a:sym typeface="Wingdings" panose="05000000000000000000" pitchFamily="2" charset="2"/>
              </a:rPr>
              <a:t>, [Empty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Hu051Fragment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라고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en-US" altLang="ko-KR" dirty="0" err="1" smtClean="0">
                <a:sym typeface="Wingdings" panose="05000000000000000000" pitchFamily="2" charset="2"/>
              </a:rPr>
              <a:t>NewFragmentFragment</a:t>
            </a:r>
            <a:r>
              <a:rPr lang="en-US" altLang="ko-KR" dirty="0" smtClean="0">
                <a:sym typeface="Wingdings" panose="05000000000000000000" pitchFamily="2" charset="2"/>
              </a:rPr>
              <a:t>(Blank)]</a:t>
            </a:r>
            <a:r>
              <a:rPr lang="ko-KR" altLang="en-US" dirty="0" smtClean="0">
                <a:sym typeface="Wingdings" panose="05000000000000000000" pitchFamily="2" charset="2"/>
              </a:rPr>
              <a:t>를 선택해  프래그멘트를 추가합니다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프래그멘트를 만드는 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MainFragment.java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fragment_main.xml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158" y="4562179"/>
            <a:ext cx="4957297" cy="193435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27448" y="4562179"/>
            <a:ext cx="3482660" cy="1883913"/>
            <a:chOff x="2999656" y="4631567"/>
            <a:chExt cx="3482660" cy="1883913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999656" y="4631567"/>
              <a:ext cx="1610452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Main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852408" y="4631567"/>
              <a:ext cx="1629908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Menu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 </a:t>
              </a:r>
              <a:endParaRPr lang="ko-KR" altLang="en-US" sz="1400" dirty="0"/>
            </a:p>
          </p:txBody>
        </p:sp>
        <p:cxnSp>
          <p:nvCxnSpPr>
            <p:cNvPr id="11" name="구부러진 연결선 10"/>
            <p:cNvCxnSpPr>
              <a:stCxn id="8" idx="2"/>
            </p:cNvCxnSpPr>
            <p:nvPr/>
          </p:nvCxnSpPr>
          <p:spPr>
            <a:xfrm rot="16200000" flipH="1">
              <a:off x="3931872" y="5152649"/>
              <a:ext cx="551248" cy="805228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구부러진 연결선 11"/>
            <p:cNvCxnSpPr>
              <a:endCxn id="9" idx="2"/>
            </p:cNvCxnSpPr>
            <p:nvPr/>
          </p:nvCxnSpPr>
          <p:spPr>
            <a:xfrm flipV="1">
              <a:off x="4610108" y="5279639"/>
              <a:ext cx="1057254" cy="551246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>
              <a:off x="2999656" y="5428948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999656" y="5830885"/>
              <a:ext cx="3482660" cy="684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852408" y="5424333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634716" y="5883499"/>
              <a:ext cx="2032646" cy="28506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 Manager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114051" y="6196299"/>
              <a:ext cx="12538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MainActivity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5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프로젝트에서 프래그멘트를 만들어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에 추가하는 것을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로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있던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layout_margin=16dp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텍스트뷰와</a:t>
            </a:r>
            <a:r>
              <a:rPr lang="ko-KR" altLang="en-US" dirty="0" smtClean="0">
                <a:sym typeface="Wingdings" panose="05000000000000000000" pitchFamily="2" charset="2"/>
              </a:rPr>
              <a:t> 버튼 하나씩 추가하며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My MainFragment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바꾸고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Menu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textSize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dirty="0">
                <a:sym typeface="Wingdings" panose="05000000000000000000" pitchFamily="2" charset="2"/>
              </a:rPr>
              <a:t>설정합니다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 화면을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127448" y="4562179"/>
            <a:ext cx="3482660" cy="1883913"/>
            <a:chOff x="2999656" y="4631567"/>
            <a:chExt cx="3482660" cy="188391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999656" y="4631567"/>
              <a:ext cx="1610452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Main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</a:t>
              </a:r>
              <a:endParaRPr lang="ko-KR" altLang="en-US" sz="14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852408" y="4631567"/>
              <a:ext cx="1629908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Menu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 </a:t>
              </a:r>
              <a:endParaRPr lang="ko-KR" altLang="en-US" sz="1400" dirty="0"/>
            </a:p>
          </p:txBody>
        </p:sp>
        <p:cxnSp>
          <p:nvCxnSpPr>
            <p:cNvPr id="20" name="구부러진 연결선 19"/>
            <p:cNvCxnSpPr>
              <a:stCxn id="17" idx="2"/>
            </p:cNvCxnSpPr>
            <p:nvPr/>
          </p:nvCxnSpPr>
          <p:spPr>
            <a:xfrm rot="16200000" flipH="1">
              <a:off x="3931872" y="5152649"/>
              <a:ext cx="551248" cy="805228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구부러진 연결선 20"/>
            <p:cNvCxnSpPr>
              <a:endCxn id="18" idx="2"/>
            </p:cNvCxnSpPr>
            <p:nvPr/>
          </p:nvCxnSpPr>
          <p:spPr>
            <a:xfrm flipV="1">
              <a:off x="4610108" y="5279639"/>
              <a:ext cx="1057254" cy="551246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2999656" y="5428948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999656" y="5830885"/>
              <a:ext cx="3482660" cy="684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852408" y="5424333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634716" y="5883499"/>
              <a:ext cx="2032646" cy="28506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 Manager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14051" y="6196299"/>
              <a:ext cx="12538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MainActivity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214" y="3717032"/>
            <a:ext cx="2182707" cy="277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en-US" altLang="ko-KR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b="1" dirty="0" smtClean="0">
                <a:sym typeface="Wingdings" panose="05000000000000000000" pitchFamily="2" charset="2"/>
              </a:rPr>
              <a:t>MainFragment.java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많은 코드가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제외한 나머지 코드는 모두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onCreateView() 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바로 호출할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레이아웃이 설정될 뷰그룹 객체가 되는데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 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이 프래그멘트의 가장 상위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그러므로 </a:t>
            </a:r>
            <a:r>
              <a:rPr lang="en-US" altLang="ko-KR" dirty="0" smtClean="0">
                <a:sym typeface="Wingdings" panose="05000000000000000000" pitchFamily="2" charset="2"/>
              </a:rPr>
              <a:t>container</a:t>
            </a:r>
            <a:r>
              <a:rPr lang="ko-KR" altLang="en-US" dirty="0" smtClean="0">
                <a:sym typeface="Wingdings" panose="05000000000000000000" pitchFamily="2" charset="2"/>
              </a:rPr>
              <a:t>를 전달하면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 메소드를 호출하면 인플레이션이 진행되고 그 결과로 </a:t>
            </a:r>
            <a:r>
              <a:rPr lang="en-US" altLang="ko-KR" b="1" dirty="0" smtClean="0">
                <a:sym typeface="Wingdings" panose="05000000000000000000" pitchFamily="2" charset="2"/>
              </a:rPr>
              <a:t>ViewGroup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반환됩니다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ko-KR" altLang="en-US" b="1" dirty="0" smtClean="0">
                <a:sym typeface="Wingdings" panose="05000000000000000000" pitchFamily="2" charset="2"/>
              </a:rPr>
              <a:t>이것이 바로 새로운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b="1" dirty="0" smtClean="0">
                <a:sym typeface="Wingdings" panose="05000000000000000000" pitchFamily="2" charset="2"/>
              </a:rPr>
              <a:t> 생성된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프래그멘트를 메인 액티비티에 추가하는 두 가지 방법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태그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 방법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중에서 태그로 추가하는 방법으로 추가해보려면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열고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7322" y="3671153"/>
            <a:ext cx="10803890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MainFragment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@Override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onCreateView(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3573016"/>
            <a:ext cx="14401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id </a:t>
            </a:r>
            <a:r>
              <a:rPr lang="en-US" altLang="ko-KR" b="1" dirty="0">
                <a:sym typeface="Wingdings" panose="05000000000000000000" pitchFamily="2" charset="2"/>
              </a:rPr>
              <a:t>=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&lt;RelativeLayout&gt;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dirty="0" smtClean="0">
                <a:sym typeface="Wingdings" panose="05000000000000000000" pitchFamily="2" charset="2"/>
              </a:rPr>
              <a:t>&lt;fragment&gt;</a:t>
            </a:r>
            <a:r>
              <a:rPr lang="ko-KR" altLang="en-US" dirty="0" smtClean="0">
                <a:sym typeface="Wingdings" panose="05000000000000000000" pitchFamily="2" charset="2"/>
              </a:rPr>
              <a:t>태그 추가했습니다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프래그멘트는 </a:t>
            </a:r>
            <a:r>
              <a:rPr lang="ko-KR" altLang="en-US" b="1" dirty="0" smtClean="0">
                <a:sym typeface="Wingdings" panose="05000000000000000000" pitchFamily="2" charset="2"/>
              </a:rPr>
              <a:t>뷰와 달라서 </a:t>
            </a:r>
            <a:r>
              <a:rPr lang="ko-KR" altLang="en-US" dirty="0" smtClean="0">
                <a:sym typeface="Wingdings" panose="05000000000000000000" pitchFamily="2" charset="2"/>
              </a:rPr>
              <a:t>뷰를 담고 있는 공간만 확보합니다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따라서 태그 이름으로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이름을 사용할 수 없으며</a:t>
            </a:r>
            <a:r>
              <a:rPr lang="en-US" altLang="ko-KR" dirty="0" smtClean="0">
                <a:sym typeface="Wingdings" panose="05000000000000000000" pitchFamily="2" charset="2"/>
              </a:rPr>
              <a:t>, name </a:t>
            </a:r>
            <a:r>
              <a:rPr lang="ko-KR" altLang="en-US" dirty="0" smtClean="0">
                <a:sym typeface="Wingdings" panose="05000000000000000000" pitchFamily="2" charset="2"/>
              </a:rPr>
              <a:t>속성에 새로 만든 </a:t>
            </a:r>
            <a:r>
              <a:rPr lang="en-US" altLang="ko-KR" dirty="0" smtClean="0">
                <a:sym typeface="Wingdings" panose="05000000000000000000" pitchFamily="2" charset="2"/>
              </a:rPr>
              <a:t>MainFragment </a:t>
            </a:r>
            <a:r>
              <a:rPr lang="ko-KR" altLang="en-US" dirty="0" smtClean="0">
                <a:sym typeface="Wingdings" panose="05000000000000000000" pitchFamily="2" charset="2"/>
              </a:rPr>
              <a:t>의 이름을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프래그멘트의 이름을 설정할 때는 패키지 이름을 포함한 이름으로 설정하고 프래그멘트의 </a:t>
            </a:r>
            <a:r>
              <a:rPr lang="en-US" altLang="ko-KR" dirty="0" smtClean="0">
                <a:sym typeface="Wingdings" panose="05000000000000000000" pitchFamily="2" charset="2"/>
              </a:rPr>
              <a:t>id </a:t>
            </a:r>
            <a:r>
              <a:rPr lang="ko-KR" altLang="en-US" dirty="0" smtClean="0">
                <a:sym typeface="Wingdings" panose="05000000000000000000" pitchFamily="2" charset="2"/>
              </a:rPr>
              <a:t>값은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3100" y="3226655"/>
            <a:ext cx="11248112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118523" y="4730467"/>
            <a:ext cx="45826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lang="en-US" altLang="ko-KR" sz="1400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org.joy.view.MyView</a:t>
            </a:r>
            <a:endParaRPr lang="en-US" altLang="ko-KR" sz="14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atinLnBrk="0"/>
            <a:r>
              <a:rPr lang="en-US" altLang="ko-KR" sz="1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   android:layout_width="match_parent"</a:t>
            </a:r>
          </a:p>
          <a:p>
            <a:pPr latinLnBrk="0"/>
            <a:r>
              <a:rPr lang="en-US" altLang="ko-KR" sz="1400" dirty="0" smtClean="0">
                <a:latin typeface="Consolas" panose="020B0609020204030204" pitchFamily="49" charset="0"/>
              </a:rPr>
              <a:t>    android:layout_height="match_parent"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5" name="왼쪽/오른쪽 화살표 14"/>
          <p:cNvSpPr/>
          <p:nvPr/>
        </p:nvSpPr>
        <p:spPr>
          <a:xfrm>
            <a:off x="6364070" y="4939098"/>
            <a:ext cx="576064" cy="1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9495174" y="3599464"/>
            <a:ext cx="210419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400" dirty="0" smtClean="0">
                <a:latin typeface="Consolas" panose="020B0609020204030204" pitchFamily="49" charset="0"/>
              </a:rPr>
              <a:t>activity_main.xml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655840" y="4522799"/>
            <a:ext cx="648072" cy="41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340753" y="4368910"/>
            <a:ext cx="1075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/>
              <a:t>패키지 이름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495173" y="3072766"/>
            <a:ext cx="210419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>
                <a:latin typeface="Consolas" panose="020B0609020204030204" pitchFamily="49" charset="0"/>
              </a:rPr>
              <a:t>태그 사용 방법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이를 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화면을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의 레이아웃의 내용만을 사실상 보는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믿읍시다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0" y="1511826"/>
            <a:ext cx="5026509" cy="26372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818" y="3789040"/>
            <a:ext cx="5192503" cy="27308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62483" y="6123058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fragment_main.xml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5206" y="4149080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862" y="2125752"/>
            <a:ext cx="2491956" cy="436663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7752184" y="5013176"/>
            <a:ext cx="1872208" cy="9361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871864" y="2419601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자신의 화면이 없고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fragment_main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화면만 가장 위에 보일 것입니다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43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라는 새 프래그멘트를 하나 더 만든 후</a:t>
            </a:r>
            <a:r>
              <a:rPr lang="en-US" altLang="ko-KR" dirty="0" smtClean="0">
                <a:sym typeface="Wingdings" panose="05000000000000000000" pitchFamily="2" charset="2"/>
              </a:rPr>
              <a:t>, MainFragment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 이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MenuFragrment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화면으로 바뀌도록 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fragment_menu.xml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만든 후</a:t>
            </a:r>
            <a:r>
              <a:rPr lang="en-US" altLang="ko-KR" dirty="0" smtClean="0">
                <a:sym typeface="Wingdings" panose="05000000000000000000" pitchFamily="2" charset="2"/>
              </a:rPr>
              <a:t>(ctrl c ctrl v), </a:t>
            </a:r>
            <a:r>
              <a:rPr lang="ko-KR" altLang="en-US" dirty="0" smtClean="0">
                <a:sym typeface="Wingdings" panose="05000000000000000000" pitchFamily="2" charset="2"/>
              </a:rPr>
              <a:t>화면에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글자를 </a:t>
            </a:r>
            <a:r>
              <a:rPr lang="en-US" altLang="ko-KR" b="1" dirty="0" smtClean="0">
                <a:sym typeface="Wingdings" panose="05000000000000000000" pitchFamily="2" charset="2"/>
              </a:rPr>
              <a:t>'My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바꿉니다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글자도 </a:t>
            </a:r>
            <a:r>
              <a:rPr lang="en-US" altLang="ko-KR" b="1" dirty="0" smtClean="0">
                <a:sym typeface="Wingdings" panose="05000000000000000000" pitchFamily="2" charset="2"/>
              </a:rPr>
              <a:t>'Main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변경합니다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레이아웃의 배경색도 주황색으로 </a:t>
            </a:r>
            <a:r>
              <a:rPr lang="en-US" altLang="ko-KR" dirty="0">
                <a:sym typeface="Wingdings" panose="05000000000000000000" pitchFamily="2" charset="2"/>
              </a:rPr>
              <a:t>background= #FFB300 </a:t>
            </a:r>
            <a:r>
              <a:rPr lang="ko-KR" altLang="en-US" dirty="0" smtClean="0">
                <a:sym typeface="Wingdings" panose="05000000000000000000" pitchFamily="2" charset="2"/>
              </a:rPr>
              <a:t>직접 입력하거나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android:background</a:t>
            </a:r>
            <a:r>
              <a:rPr lang="en-US" altLang="ko-KR" dirty="0">
                <a:sym typeface="Wingdings" panose="05000000000000000000" pitchFamily="2" charset="2"/>
              </a:rPr>
              <a:t>="@</a:t>
            </a:r>
            <a:r>
              <a:rPr lang="en-US" altLang="ko-KR" dirty="0" err="1">
                <a:sym typeface="Wingdings" panose="05000000000000000000" pitchFamily="2" charset="2"/>
              </a:rPr>
              <a:t>android:color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en-US" altLang="ko-KR" dirty="0" err="1">
                <a:sym typeface="Wingdings" panose="05000000000000000000" pitchFamily="2" charset="2"/>
              </a:rPr>
              <a:t>holo_orange_light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주황색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77" y="3068959"/>
            <a:ext cx="1924535" cy="33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파일로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MainFragment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코드를 작성해야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 이벤트에 반응하는 객체를 만들어 등록을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늘 해오던 대로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MainFragement.java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추가 해야합니다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952" y="1268760"/>
            <a:ext cx="1124811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MenuFragment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@Override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6168008" y="2924944"/>
            <a:ext cx="360040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431704" y="3392418"/>
            <a:ext cx="299473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b="1" smtClean="0">
                <a:sym typeface="Wingdings" panose="05000000000000000000" pitchFamily="2" charset="2"/>
              </a:rPr>
              <a:t>MenuFragment.java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란 무엇인가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이해하기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프래그멘트는 왜 필요한가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생명 주기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차이점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화면 만들기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ko-KR" altLang="en-US" dirty="0" smtClean="0">
                <a:sym typeface="Wingdings" panose="05000000000000000000" pitchFamily="2" charset="2"/>
              </a:rPr>
              <a:t>빨간색으로 표시되는 </a:t>
            </a:r>
            <a:r>
              <a:rPr lang="en-US" altLang="ko-KR" dirty="0" smtClean="0">
                <a:sym typeface="Wingdings" panose="05000000000000000000" pitchFamily="2" charset="2"/>
              </a:rPr>
              <a:t>getActivity()</a:t>
            </a:r>
            <a:r>
              <a:rPr lang="ko-KR" altLang="en-US" dirty="0" smtClean="0">
                <a:sym typeface="Wingdings" panose="05000000000000000000" pitchFamily="2" charset="2"/>
              </a:rPr>
              <a:t>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곧 추가로 작성할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최상위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v</a:t>
            </a:r>
            <a:r>
              <a:rPr lang="en-US" altLang="ko-KR" dirty="0" smtClean="0">
                <a:sym typeface="Wingdings" panose="05000000000000000000" pitchFamily="2" charset="2"/>
              </a:rPr>
              <a:t>iew)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 안에 있는 것이고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는 이 레이아웃을 보여주기 위한 틀이라고 생각할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이렇게 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뷰에 있는 버튼을 찾아내어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dirty="0" smtClean="0">
                <a:sym typeface="Wingdings" panose="05000000000000000000" pitchFamily="2" charset="2"/>
              </a:rPr>
              <a:t> 등록합니다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100" y="2708373"/>
            <a:ext cx="1124811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MainFragment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View </a:t>
            </a:r>
            <a:r>
              <a:rPr lang="en-US" altLang="ko-KR" sz="1400" dirty="0" err="1">
                <a:latin typeface="Consolas" panose="020B0609020204030204" pitchFamily="49" charset="0"/>
              </a:rPr>
              <a:t>onCreateView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ViewGroup container,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MainActivity activity = (MainActivity) getActivity();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activity.onFragmentChanged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3100" y="2348880"/>
            <a:ext cx="293541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/>
              <a:t>코딩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856060" y="5228078"/>
            <a:ext cx="28803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000076" y="5890949"/>
            <a:ext cx="49199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This is </a:t>
            </a:r>
            <a:r>
              <a:rPr lang="en-US" altLang="ko-KR" b="1" dirty="0" smtClean="0"/>
              <a:t>yet </a:t>
            </a:r>
            <a:r>
              <a:rPr lang="en-US" altLang="ko-KR" dirty="0" smtClean="0"/>
              <a:t>to be coded in 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8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onClick () </a:t>
            </a:r>
            <a:r>
              <a:rPr lang="ko-KR" altLang="en-US" dirty="0">
                <a:sym typeface="Wingdings" panose="05000000000000000000" pitchFamily="2" charset="2"/>
              </a:rPr>
              <a:t>메소드 안에서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객체를 참조한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onFragmentChanged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프래그멘트 매니저를 이용해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전환하는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이렇게 하는 이유는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모든 관리는 액티비티가 다루도록 했기 때문에 액티비티를 먼저 참조하여 그 액티비티로 프래그멘트를 전환해야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다시 말해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다른 프래그멘트를 띄울 수 있지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액티비티를 통해서 </a:t>
            </a:r>
            <a:r>
              <a:rPr lang="ko-KR" altLang="en-US" dirty="0" smtClean="0">
                <a:sym typeface="Wingdings" panose="05000000000000000000" pitchFamily="2" charset="2"/>
              </a:rPr>
              <a:t>띄어야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getActivity()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액티비티를 찾을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프래그멘트를 전환하는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포함한 나머지 필요한 코드를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860713"/>
            <a:ext cx="343235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 smtClean="0"/>
              <a:t>코딩 계속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8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4608512" cy="5659818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액티비티를 위한 </a:t>
            </a:r>
            <a:r>
              <a:rPr lang="en-US" altLang="ko-KR" sz="1600" dirty="0">
                <a:sym typeface="Wingdings" panose="05000000000000000000" pitchFamily="2" charset="2"/>
              </a:rPr>
              <a:t>activity_main.xml </a:t>
            </a:r>
            <a:r>
              <a:rPr lang="ko-KR" altLang="en-US" sz="1600" dirty="0">
                <a:sym typeface="Wingdings" panose="05000000000000000000" pitchFamily="2" charset="2"/>
              </a:rPr>
              <a:t>파일에 추가되어 있으므로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를 사용해서 찾아야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그런데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프래그멘트는 </a:t>
            </a:r>
            <a:r>
              <a:rPr lang="ko-KR" altLang="en-US" sz="1600" dirty="0">
                <a:sym typeface="Wingdings" panose="05000000000000000000" pitchFamily="2" charset="2"/>
              </a:rPr>
              <a:t>뷰가 아니라  </a:t>
            </a:r>
            <a:r>
              <a:rPr lang="en-US" altLang="ko-KR" sz="1600" dirty="0">
                <a:sym typeface="Wingdings" panose="05000000000000000000" pitchFamily="2" charset="2"/>
              </a:rPr>
              <a:t>findViewById()</a:t>
            </a:r>
            <a:r>
              <a:rPr lang="ko-KR" altLang="en-US" sz="1600" dirty="0">
                <a:sym typeface="Wingdings" panose="05000000000000000000" pitchFamily="2" charset="2"/>
              </a:rPr>
              <a:t>로 찾을 수 없으므로</a:t>
            </a:r>
            <a:r>
              <a:rPr lang="en-US" altLang="ko-KR" sz="1600" dirty="0">
                <a:sym typeface="Wingdings" panose="05000000000000000000" pitchFamily="2" charset="2"/>
              </a:rPr>
              <a:t>, FragmentManager</a:t>
            </a:r>
            <a:r>
              <a:rPr lang="ko-KR" altLang="en-US" sz="1600" dirty="0">
                <a:sym typeface="Wingdings" panose="05000000000000000000" pitchFamily="2" charset="2"/>
              </a:rPr>
              <a:t>객체의 </a:t>
            </a:r>
            <a:r>
              <a:rPr lang="en-US" altLang="ko-KR" sz="1600" b="1" dirty="0" err="1">
                <a:sym typeface="Wingdings" panose="05000000000000000000" pitchFamily="2" charset="2"/>
              </a:rPr>
              <a:t>findFragmentById</a:t>
            </a:r>
            <a:r>
              <a:rPr lang="en-US" altLang="ko-KR" sz="1600" b="1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찾고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ym typeface="Wingdings" panose="05000000000000000000" pitchFamily="2" charset="2"/>
              </a:rPr>
              <a:t>new </a:t>
            </a:r>
            <a:r>
              <a:rPr lang="ko-KR" altLang="en-US" sz="1600" dirty="0">
                <a:sym typeface="Wingdings" panose="05000000000000000000" pitchFamily="2" charset="2"/>
              </a:rPr>
              <a:t>연산자로 새로 </a:t>
            </a:r>
            <a:r>
              <a:rPr lang="ko-KR" altLang="en-US" sz="1600" dirty="0" smtClean="0">
                <a:sym typeface="Wingdings" panose="05000000000000000000" pitchFamily="2" charset="2"/>
              </a:rPr>
              <a:t>만듭니다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호출할 수 있도록 정의한 것으로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sz="1600" dirty="0" smtClean="0">
                <a:sym typeface="Wingdings" panose="05000000000000000000" pitchFamily="2" charset="2"/>
              </a:rPr>
              <a:t> 전달된 정수의 값이 </a:t>
            </a:r>
            <a:r>
              <a:rPr lang="en-US" altLang="ko-KR" sz="1600" dirty="0">
                <a:sym typeface="Wingdings" panose="05000000000000000000" pitchFamily="2" charset="2"/>
              </a:rPr>
              <a:t>1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0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 메소드 안에서는 </a:t>
            </a:r>
            <a:r>
              <a:rPr lang="en-US" altLang="ko-KR" sz="1600" dirty="0" smtClean="0">
                <a:sym typeface="Wingdings" panose="05000000000000000000" pitchFamily="2" charset="2"/>
              </a:rPr>
              <a:t>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replace()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프래그멘트를 바꾸도록 입력합니다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replace()</a:t>
            </a:r>
            <a:r>
              <a:rPr lang="ko-KR" altLang="en-US" sz="1600" dirty="0" smtClean="0">
                <a:sym typeface="Wingdings" panose="05000000000000000000" pitchFamily="2" charset="2"/>
              </a:rPr>
              <a:t>에 전달되는 첫째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sz="1600" dirty="0" smtClean="0">
                <a:sym typeface="Wingdings" panose="05000000000000000000" pitchFamily="2" charset="2"/>
              </a:rPr>
              <a:t> 프래그멘트를 담고 있는 레이아웃의 </a:t>
            </a:r>
            <a:r>
              <a:rPr lang="en-US" altLang="ko-KR" sz="1600" dirty="0" smtClean="0">
                <a:sym typeface="Wingdings" panose="05000000000000000000" pitchFamily="2" charset="2"/>
              </a:rPr>
              <a:t>id</a:t>
            </a:r>
            <a:r>
              <a:rPr lang="ko-KR" altLang="en-US" sz="1600" dirty="0" smtClean="0">
                <a:sym typeface="Wingdings" panose="05000000000000000000" pitchFamily="2" charset="2"/>
              </a:rPr>
              <a:t>가 되어야 하므로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R.id.container</a:t>
            </a:r>
            <a:r>
              <a:rPr lang="ko-KR" altLang="en-US" sz="1600" dirty="0" smtClean="0">
                <a:sym typeface="Wingdings" panose="05000000000000000000" pitchFamily="2" charset="2"/>
              </a:rPr>
              <a:t>를 전달합니다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61612" y="1215911"/>
            <a:ext cx="6723020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MainFragment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menuFragment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(MainFragment)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R.id.mainfragment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onFragmentChanged</a:t>
            </a:r>
            <a:r>
              <a:rPr lang="en-US" altLang="ko-KR" sz="1400" dirty="0">
                <a:latin typeface="Consolas" panose="020B0609020204030204" pitchFamily="49" charset="0"/>
              </a:rPr>
              <a:t>(int index)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 </a:t>
            </a:r>
            <a:r>
              <a:rPr lang="en-US" altLang="ko-KR" sz="1400" dirty="0">
                <a:latin typeface="Consolas" panose="020B0609020204030204" pitchFamily="49" charset="0"/>
              </a:rPr>
              <a:t>else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80290" y="846579"/>
            <a:ext cx="26773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 </a:t>
            </a:r>
          </a:p>
        </p:txBody>
      </p:sp>
    </p:spTree>
    <p:extLst>
      <p:ext uri="{BB962C8B-B14F-4D97-AF65-F5344CB8AC3E}">
        <p14:creationId xmlns:p14="http://schemas.microsoft.com/office/powerpoint/2010/main" val="26230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  </a:t>
            </a:r>
            <a:r>
              <a:rPr lang="ko-KR" altLang="en-US" dirty="0">
                <a:sym typeface="Wingdings" panose="05000000000000000000" pitchFamily="2" charset="2"/>
              </a:rPr>
              <a:t>만약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 화면과 같은 </a:t>
            </a:r>
            <a:r>
              <a:rPr lang="en-US" altLang="ko-KR" dirty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문제가 보인다면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프래그멘트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정하지 않고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설정해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9" y="2122538"/>
            <a:ext cx="2577935" cy="4373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23" y="2126044"/>
            <a:ext cx="2554108" cy="4370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59" y="2159580"/>
            <a:ext cx="2539753" cy="4360284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8760296" y="2636912"/>
            <a:ext cx="576064" cy="144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615771" y="2774694"/>
            <a:ext cx="432048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077156" y="4941168"/>
            <a:ext cx="29285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Solution: </a:t>
            </a:r>
            <a:r>
              <a:rPr lang="ko-KR" altLang="en-US" sz="1400" dirty="0"/>
              <a:t>두 </a:t>
            </a:r>
            <a:r>
              <a:rPr lang="en-US" altLang="ko-KR" sz="1400" dirty="0"/>
              <a:t>Fragment xml </a:t>
            </a:r>
            <a:r>
              <a:rPr lang="ko-KR" altLang="en-US" sz="1400" dirty="0"/>
              <a:t>파일들에 있는 </a:t>
            </a:r>
            <a:r>
              <a:rPr lang="en-US" altLang="ko-KR" sz="1400" dirty="0"/>
              <a:t>layout_margin</a:t>
            </a:r>
            <a:r>
              <a:rPr lang="ko-KR" altLang="en-US" sz="1400" dirty="0"/>
              <a:t>을 모두 삭제하고</a:t>
            </a:r>
            <a:r>
              <a:rPr lang="en-US" altLang="ko-KR" sz="1400" dirty="0"/>
              <a:t>, </a:t>
            </a:r>
            <a:r>
              <a:rPr lang="ko-KR" altLang="en-US" sz="1400" dirty="0"/>
              <a:t>대신에 </a:t>
            </a:r>
            <a:r>
              <a:rPr lang="en-US" altLang="ko-KR" sz="1400" dirty="0"/>
              <a:t>activity_main.xml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layout_margin=16dp </a:t>
            </a:r>
            <a:r>
              <a:rPr lang="ko-KR" altLang="en-US" sz="1400" dirty="0"/>
              <a:t>를 설정하면</a:t>
            </a:r>
            <a:r>
              <a:rPr lang="en-US" altLang="ko-KR" sz="1400" dirty="0"/>
              <a:t>, </a:t>
            </a:r>
            <a:r>
              <a:rPr lang="ko-KR" altLang="en-US" sz="1400" dirty="0"/>
              <a:t>모두 같은 </a:t>
            </a:r>
            <a:r>
              <a:rPr lang="en-US" altLang="ko-KR" sz="1400" dirty="0"/>
              <a:t>margin</a:t>
            </a:r>
            <a:r>
              <a:rPr lang="ko-KR" altLang="en-US" sz="1400" dirty="0"/>
              <a:t>을 같게 됩니다</a:t>
            </a:r>
            <a:r>
              <a:rPr lang="en-US" altLang="ko-KR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24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지금까지 코딩을 마치면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가는 것은 문제가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에서 버튼 클릭을 할 때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부분을 완성하십시오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Hints: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파일에서 작업한 것처럼</a:t>
            </a:r>
            <a:r>
              <a:rPr lang="en-US" altLang="ko-KR" dirty="0" smtClean="0">
                <a:sym typeface="Wingdings" panose="05000000000000000000" pitchFamily="2" charset="2"/>
              </a:rPr>
              <a:t>, 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파일의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 smtClean="0">
                <a:sym typeface="Wingdings" panose="05000000000000000000" pitchFamily="2" charset="2"/>
              </a:rPr>
              <a:t>에서 작업을 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smtClean="0">
                <a:sym typeface="Wingdings" panose="05000000000000000000" pitchFamily="2" charset="2"/>
              </a:rPr>
              <a:t>이벤트 함수에서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activity.onFragmentChanged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(1);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329051" y="3349946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808771" y="4070026"/>
            <a:ext cx="5328592" cy="646331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MainActivity.java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FragmentManager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mainFragment</a:t>
            </a:r>
            <a:r>
              <a:rPr lang="ko-KR" altLang="en-US" dirty="0" smtClean="0"/>
              <a:t>를 호출하도록 하는 인덱스입니다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357" y="2887445"/>
            <a:ext cx="2012600" cy="35174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562" y="2890826"/>
            <a:ext cx="2014213" cy="3514025"/>
          </a:xfrm>
          <a:prstGeom prst="rect">
            <a:avLst/>
          </a:prstGeom>
        </p:spPr>
      </p:pic>
      <p:sp>
        <p:nvSpPr>
          <p:cNvPr id="9" name="왼쪽/오른쪽 화살표 8"/>
          <p:cNvSpPr/>
          <p:nvPr/>
        </p:nvSpPr>
        <p:spPr>
          <a:xfrm>
            <a:off x="9269983" y="4509120"/>
            <a:ext cx="422721" cy="2072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MenuFragment.java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100" y="1268760"/>
            <a:ext cx="114035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R.layout.fragment_menu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public void onClick(View v)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// your code here:    MainActivity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참조하여</a:t>
            </a:r>
            <a:r>
              <a:rPr lang="en-US" altLang="ko-KR" sz="1600" dirty="0" smtClean="0">
                <a:latin typeface="Consolas" panose="020B0609020204030204" pitchFamily="49" charset="0"/>
              </a:rPr>
              <a:t>,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onFragmentChanged</a:t>
            </a:r>
            <a:r>
              <a:rPr lang="en-US" altLang="ko-KR" sz="1600" dirty="0" smtClean="0">
                <a:latin typeface="Consolas" panose="020B0609020204030204" pitchFamily="49" charset="0"/>
              </a:rPr>
              <a:t>(1)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호출해야 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           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231904" y="4365104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27848" y="5031972"/>
            <a:ext cx="5328592" cy="861774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MainActivity.java 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FragmentManager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mainFragment</a:t>
            </a:r>
            <a:r>
              <a:rPr lang="ko-KR" altLang="en-US" sz="1600" dirty="0" smtClean="0"/>
              <a:t>를 호출하도록 하는 인덱스입니다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 값이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이면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menuFragment</a:t>
            </a:r>
            <a:r>
              <a:rPr lang="ko-KR" altLang="en-US" sz="1600" dirty="0" smtClean="0"/>
              <a:t>를 호출합니다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528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MenuFragment.java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100" y="1268760"/>
            <a:ext cx="11403540" cy="4431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R.layout.fragment_menu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public void onClick(View v)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</a:t>
            </a:r>
            <a:r>
              <a:rPr lang="en-US" altLang="ko-KR" sz="1600" dirty="0">
                <a:latin typeface="Consolas" panose="020B0609020204030204" pitchFamily="49" charset="0"/>
              </a:rPr>
              <a:t>MainActivity activity = (MainActivity) getActivity();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activity.onFragmentChanged</a:t>
            </a:r>
            <a:r>
              <a:rPr lang="en-US" altLang="ko-KR" sz="1600" dirty="0">
                <a:latin typeface="Consolas" panose="020B0609020204030204" pitchFamily="49" charset="0"/>
              </a:rPr>
              <a:t>(1);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231904" y="4365104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27848" y="5031972"/>
            <a:ext cx="5328592" cy="861774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MainActivity.java 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FragmentManager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mainFragment</a:t>
            </a:r>
            <a:r>
              <a:rPr lang="ko-KR" altLang="en-US" sz="1600" dirty="0" smtClean="0"/>
              <a:t>를 호출하도록 하는 인덱스입니다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 값이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이면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menuFragment</a:t>
            </a:r>
            <a:r>
              <a:rPr lang="ko-KR" altLang="en-US" sz="1600" dirty="0" smtClean="0"/>
              <a:t>를 호출합니다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85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Challenge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태그를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comments </a:t>
            </a:r>
            <a:r>
              <a:rPr lang="ko-KR" altLang="en-US" dirty="0" smtClean="0">
                <a:sym typeface="Wingdings" panose="05000000000000000000" pitchFamily="2" charset="2"/>
              </a:rPr>
              <a:t>처리하십시오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그럼에도 불구하고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main_fragment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보여주며 시작하도록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980" y="3380813"/>
            <a:ext cx="1803342" cy="3085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75" y="3380813"/>
            <a:ext cx="1782683" cy="311571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3100" y="1988840"/>
            <a:ext cx="722707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android:layout_margin</a:t>
            </a:r>
            <a:r>
              <a:rPr lang="en-US" altLang="ko-KR" sz="1400" dirty="0">
                <a:latin typeface="Consolas" panose="020B0609020204030204" pitchFamily="49" charset="0"/>
              </a:rPr>
              <a:t>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!--</a:t>
            </a:r>
            <a:r>
              <a:rPr lang="en-US" altLang="ko-KR" sz="1400" dirty="0">
                <a:latin typeface="Consolas" panose="020B0609020204030204" pitchFamily="49" charset="0"/>
              </a:rPr>
              <a:t>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android:name="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--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위쪽 화살표 8"/>
          <p:cNvSpPr/>
          <p:nvPr/>
        </p:nvSpPr>
        <p:spPr>
          <a:xfrm>
            <a:off x="5015880" y="4221088"/>
            <a:ext cx="296469" cy="3600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983432" y="3380813"/>
            <a:ext cx="288032" cy="336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5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Challenge: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태그를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comments </a:t>
            </a:r>
            <a:r>
              <a:rPr lang="ko-KR" altLang="en-US" dirty="0" smtClean="0">
                <a:sym typeface="Wingdings" panose="05000000000000000000" pitchFamily="2" charset="2"/>
              </a:rPr>
              <a:t>처리하십시오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그럼에도 불구하고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main_fragment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보여주며 시작하도록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980" y="3380813"/>
            <a:ext cx="1803342" cy="3085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75" y="3380813"/>
            <a:ext cx="1782683" cy="311571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3100" y="1988840"/>
            <a:ext cx="722707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android:layout_margin</a:t>
            </a:r>
            <a:r>
              <a:rPr lang="en-US" altLang="ko-KR" sz="1400" dirty="0">
                <a:latin typeface="Consolas" panose="020B0609020204030204" pitchFamily="49" charset="0"/>
              </a:rPr>
              <a:t>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!--</a:t>
            </a:r>
            <a:r>
              <a:rPr lang="en-US" altLang="ko-KR" sz="1400" dirty="0">
                <a:latin typeface="Consolas" panose="020B0609020204030204" pitchFamily="49" charset="0"/>
              </a:rPr>
              <a:t>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android:name="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--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위쪽 화살표 8"/>
          <p:cNvSpPr/>
          <p:nvPr/>
        </p:nvSpPr>
        <p:spPr>
          <a:xfrm>
            <a:off x="5015880" y="4221088"/>
            <a:ext cx="296469" cy="3600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983432" y="3380813"/>
            <a:ext cx="288032" cy="336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60525" y="4315988"/>
            <a:ext cx="1015312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 = new MainFragment();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().add(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075" y="5396847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Response: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1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한 화면에 두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들어가도록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위쪽에는 이미 선택이 가능한 리스트가 보이는 프래그멘트를 만들어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아래쪽에는 선택된 이미지가 보이는 프래그멘트를 만들어 넣는 것이 목표입니다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dirty="0" smtClean="0">
                <a:sym typeface="Wingdings" panose="05000000000000000000" pitchFamily="2" charset="2"/>
              </a:rPr>
              <a:t> 선택한 이미지가 어떤 것인지 액티비티에 알려준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액티비티에서 아래쪽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해당 이미지를 보여주도록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564904"/>
            <a:ext cx="2376264" cy="4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Why Fragment?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 good reference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>
                <a:hlinkClick r:id="rId2"/>
              </a:rPr>
              <a:t>https://developer.android.com/guide/components/fragments?hl=ko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프래그멘트의 필요와 원리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 그림을 통해 이해해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나오기 전에는 </a:t>
            </a:r>
            <a:r>
              <a:rPr lang="ko-KR" altLang="en-US" dirty="0" smtClean="0">
                <a:sym typeface="Wingdings" panose="05000000000000000000" pitchFamily="2" charset="2"/>
              </a:rPr>
              <a:t>화면이 그리 크지 </a:t>
            </a:r>
            <a:r>
              <a:rPr lang="ko-KR" altLang="en-US" dirty="0">
                <a:sym typeface="Wingdings" panose="05000000000000000000" pitchFamily="2" charset="2"/>
              </a:rPr>
              <a:t>않았기 때문에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에서 하나의 화면만 </a:t>
            </a:r>
            <a:r>
              <a:rPr lang="ko-KR" altLang="en-US" dirty="0" smtClean="0">
                <a:sym typeface="Wingdings" panose="05000000000000000000" pitchFamily="2" charset="2"/>
              </a:rPr>
              <a:t>보여주면 충분 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하지만 큰</a:t>
            </a:r>
            <a:r>
              <a:rPr lang="ko-KR" altLang="en-US" dirty="0" smtClean="0">
                <a:sym typeface="Wingdings" panose="05000000000000000000" pitchFamily="2" charset="2"/>
              </a:rPr>
              <a:t> 화면이 나오면서 화면을 </a:t>
            </a:r>
            <a:r>
              <a:rPr lang="ko-KR" altLang="en-US" dirty="0">
                <a:sym typeface="Wingdings" panose="05000000000000000000" pitchFamily="2" charset="2"/>
              </a:rPr>
              <a:t>분할해야 할 필요성이 생겼습니다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작은 화면으로 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폴더블의</a:t>
            </a:r>
            <a:r>
              <a:rPr lang="ko-KR" altLang="en-US" dirty="0" smtClean="0">
                <a:sym typeface="Wingdings" panose="05000000000000000000" pitchFamily="2" charset="2"/>
              </a:rPr>
              <a:t> 큰 화면을 모두 차지하는 것은 극히 비효율적이 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 생긴 개념이 </a:t>
            </a:r>
            <a:r>
              <a:rPr lang="en-US" altLang="ko-KR" dirty="0">
                <a:sym typeface="Wingdings" panose="05000000000000000000" pitchFamily="2" charset="2"/>
              </a:rPr>
              <a:t>Fragment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/>
              <a:t>Fragment</a:t>
            </a:r>
            <a:r>
              <a:rPr lang="ko-KR" altLang="en-US" b="1" dirty="0"/>
              <a:t>는 </a:t>
            </a:r>
            <a:r>
              <a:rPr lang="en-US" altLang="ko-KR" b="1" dirty="0" smtClean="0"/>
              <a:t>Activity</a:t>
            </a:r>
            <a:r>
              <a:rPr lang="ko-KR" altLang="en-US" b="1" dirty="0"/>
              <a:t>에 안에 항상 </a:t>
            </a:r>
            <a:r>
              <a:rPr lang="ko-KR" altLang="en-US" b="1" dirty="0" smtClean="0"/>
              <a:t>포함되어 </a:t>
            </a:r>
            <a:r>
              <a:rPr lang="ko-KR" altLang="en-US" b="1" dirty="0"/>
              <a:t>있는 개념입니다</a:t>
            </a:r>
            <a:r>
              <a:rPr lang="en-US" altLang="ko-KR" dirty="0"/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1026" name="Picture 2" descr="https://developer.android.com/images/fundamentals/fragments.png?hl=k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848192"/>
            <a:ext cx="6325292" cy="364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Hu052Fragment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프로젝트가 만들어지면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개의 이미지를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ko-KR" altLang="en-US" dirty="0" smtClean="0">
                <a:sym typeface="Wingdings" panose="05000000000000000000" pitchFamily="2" charset="2"/>
              </a:rPr>
              <a:t>에 넣습니다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alexhonnold1.png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alexhonnold2.png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alexhonnold3.png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org.java.fragment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Fragment  Fragment(Blank)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Fragment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자동적으로 </a:t>
            </a:r>
            <a:r>
              <a:rPr lang="en-US" altLang="ko-KR" dirty="0" smtClean="0">
                <a:sym typeface="Wingdings" panose="05000000000000000000" pitchFamily="2" charset="2"/>
              </a:rPr>
              <a:t>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dirty="0" smtClean="0">
                <a:sym typeface="Wingdings" panose="05000000000000000000" pitchFamily="2" charset="2"/>
              </a:rPr>
              <a:t>가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LinearLayout, orientation=vertical, layout_margin=16dp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삭제하고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세 개의 버튼을 추가하고 </a:t>
            </a:r>
            <a:r>
              <a:rPr lang="en-US" altLang="ko-KR" dirty="0" smtClean="0">
                <a:sym typeface="Wingdings" panose="05000000000000000000" pitchFamily="2" charset="2"/>
              </a:rPr>
              <a:t>(id=button1, button2, button3), </a:t>
            </a:r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 속성에는 </a:t>
            </a:r>
            <a:r>
              <a:rPr lang="en-US" altLang="ko-KR" dirty="0" smtClean="0">
                <a:sym typeface="Wingdings" panose="05000000000000000000" pitchFamily="2" charset="2"/>
              </a:rPr>
              <a:t>'Image 1', 'Image 2', 'Image 3'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lw</a:t>
            </a:r>
            <a:r>
              <a:rPr lang="en-US" altLang="ko-KR" dirty="0" smtClean="0">
                <a:sym typeface="Wingdings" panose="05000000000000000000" pitchFamily="2" charset="2"/>
              </a:rPr>
              <a:t>=match_parent, </a:t>
            </a:r>
            <a:r>
              <a:rPr lang="en-US" altLang="ko-KR" dirty="0" err="1" smtClean="0">
                <a:sym typeface="Wingdings" panose="05000000000000000000" pitchFamily="2" charset="2"/>
              </a:rPr>
              <a:t>lh</a:t>
            </a:r>
            <a:r>
              <a:rPr lang="en-US" altLang="ko-KR" dirty="0" smtClean="0">
                <a:sym typeface="Wingdings" panose="05000000000000000000" pitchFamily="2" charset="2"/>
              </a:rPr>
              <a:t>=wrap_content.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077072"/>
            <a:ext cx="6729118" cy="241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sz="1600" dirty="0" smtClean="0">
                <a:sym typeface="Wingdings" panose="05000000000000000000" pitchFamily="2" charset="2"/>
              </a:rPr>
              <a:t>이제 이미지를 보여줄 뷰 프래그멘트를 만듭니다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같은 방법으로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ViewFragment.java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fragment_view.xml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sz="16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으로 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orientation=vertical,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600" dirty="0" smtClean="0">
                <a:sym typeface="Wingdings" panose="05000000000000000000" pitchFamily="2" charset="2"/>
              </a:rPr>
              <a:t>=16dp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이때 </a:t>
            </a:r>
            <a:r>
              <a:rPr lang="en-US" altLang="ko-KR" sz="1600" dirty="0" smtClean="0">
                <a:sym typeface="Wingdings" panose="05000000000000000000" pitchFamily="2" charset="2"/>
              </a:rPr>
              <a:t>[Resources]</a:t>
            </a:r>
            <a:r>
              <a:rPr lang="ko-KR" altLang="en-US" sz="1600" dirty="0" smtClean="0">
                <a:sym typeface="Wingdings" panose="05000000000000000000" pitchFamily="2" charset="2"/>
              </a:rPr>
              <a:t>대화상자가 나오면 </a:t>
            </a:r>
            <a:r>
              <a:rPr lang="en-US" altLang="ko-KR" sz="1600" dirty="0" smtClean="0">
                <a:sym typeface="Wingdings" panose="05000000000000000000" pitchFamily="2" charset="2"/>
              </a:rPr>
              <a:t>Drawable </a:t>
            </a:r>
            <a:r>
              <a:rPr lang="ko-KR" altLang="en-US" sz="1600" dirty="0" smtClean="0">
                <a:sym typeface="Wingdings" panose="05000000000000000000" pitchFamily="2" charset="2"/>
              </a:rPr>
              <a:t>폴더에 추가했던 이미지를 찾아 넣으면 됩니다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태그는 이미지를 화면에 보</a:t>
            </a:r>
            <a:r>
              <a:rPr lang="ko-KR" altLang="en-US" sz="1600" dirty="0">
                <a:sym typeface="Wingdings" panose="05000000000000000000" pitchFamily="2" charset="2"/>
              </a:rPr>
              <a:t>여</a:t>
            </a:r>
            <a:r>
              <a:rPr lang="ko-KR" altLang="en-US" sz="1600" dirty="0" smtClean="0">
                <a:sym typeface="Wingdings" panose="05000000000000000000" pitchFamily="2" charset="2"/>
              </a:rPr>
              <a:t>주는 역할을 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layout_width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layout_heght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src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속성에는 </a:t>
            </a:r>
            <a:r>
              <a:rPr lang="en-US" altLang="ko-KR" sz="1600" dirty="0" smtClean="0">
                <a:sym typeface="Wingdings" panose="05000000000000000000" pitchFamily="2" charset="2"/>
              </a:rPr>
              <a:t>@drawable/alexhonnold1 </a:t>
            </a:r>
            <a:r>
              <a:rPr lang="ko-KR" altLang="en-US" sz="1600" dirty="0" smtClean="0">
                <a:sym typeface="Wingdings" panose="05000000000000000000" pitchFamily="2" charset="2"/>
              </a:rPr>
              <a:t>을 설정하여 첫번째 이미지가 기본으로 보이도록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12024" y="2837887"/>
            <a:ext cx="224452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 flipV="1">
            <a:off x="5591944" y="2832339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3314977"/>
            <a:ext cx="6918198" cy="32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4: 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ListFragment.java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 가지 </a:t>
            </a:r>
            <a:r>
              <a:rPr lang="en-US" altLang="ko-KR" dirty="0" smtClean="0">
                <a:sym typeface="Wingdings" panose="05000000000000000000" pitchFamily="2" charset="2"/>
              </a:rPr>
              <a:t>Stub (Skeleton) </a:t>
            </a:r>
            <a:r>
              <a:rPr lang="ko-KR" altLang="en-US" dirty="0" smtClean="0">
                <a:sym typeface="Wingdings" panose="05000000000000000000" pitchFamily="2" charset="2"/>
              </a:rPr>
              <a:t>코드가 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아래와 같이 클래스 정의 부분과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메소드만</a:t>
            </a:r>
            <a:r>
              <a:rPr lang="ko-KR" altLang="en-US" dirty="0" smtClean="0">
                <a:sym typeface="Wingdings" panose="05000000000000000000" pitchFamily="2" charset="2"/>
              </a:rPr>
              <a:t> 남기고 모두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88840"/>
            <a:ext cx="1133153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b="1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600" b="1" dirty="0">
                <a:latin typeface="Consolas" panose="020B0609020204030204" pitchFamily="49" charset="0"/>
              </a:rPr>
              <a:t> extends Fragment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Inflate the layout for this fragment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 // end of 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ListFragment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75130" y="1836922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42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4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계속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: 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 smtClean="0">
                <a:sym typeface="Wingdings" panose="05000000000000000000" pitchFamily="2" charset="2"/>
              </a:rPr>
              <a:t>메소드 안에서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sz="1600" dirty="0" smtClean="0">
                <a:sym typeface="Wingdings" panose="05000000000000000000" pitchFamily="2" charset="2"/>
              </a:rPr>
              <a:t>을 인플레이션 하도록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참조를 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세 버튼에 대해 </a:t>
            </a:r>
            <a:r>
              <a:rPr lang="en-US" altLang="ko-KR" sz="1600" dirty="0" smtClean="0">
                <a:sym typeface="Wingdings" panose="05000000000000000000" pitchFamily="2" charset="2"/>
              </a:rPr>
              <a:t>onClick </a:t>
            </a:r>
            <a:r>
              <a:rPr lang="ko-KR" altLang="en-US" sz="1600" dirty="0" smtClean="0">
                <a:sym typeface="Wingdings" panose="05000000000000000000" pitchFamily="2" charset="2"/>
              </a:rPr>
              <a:t>이벤트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b="1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호출하도록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03216"/>
            <a:ext cx="1133153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MainAcitivty</a:t>
            </a:r>
            <a:r>
              <a:rPr lang="ko-KR" altLang="en-US" sz="1400" dirty="0" smtClean="0">
                <a:latin typeface="Consolas" panose="020B0609020204030204" pitchFamily="49" charset="0"/>
              </a:rPr>
              <a:t>의 참조를 구합니다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button.setOnClickListener(new </a:t>
            </a:r>
            <a:r>
              <a:rPr lang="en-US" altLang="ko-KR" sz="14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// your code here: MainActivity</a:t>
            </a:r>
            <a:r>
              <a:rPr lang="ko-KR" altLang="en-US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참조 이용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for button2 and button3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22540" y="2221413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879974" y="4293096"/>
            <a:ext cx="5745479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각 </a:t>
            </a:r>
            <a:r>
              <a:rPr lang="ko-KR" altLang="en-US" sz="1400" dirty="0" smtClean="0">
                <a:sym typeface="Wingdings" panose="05000000000000000000" pitchFamily="2" charset="2"/>
              </a:rPr>
              <a:t>버튼 클릭에 해당하는 이미지를 보여주기 위해  </a:t>
            </a:r>
            <a:r>
              <a:rPr lang="en-US" altLang="ko-KR" sz="14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의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79975" y="4908649"/>
            <a:ext cx="5745479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그림 선택 버튼에 따라 다른 프래그멘트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ViewFragment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의 이미지를 바꿔주려면</a:t>
            </a:r>
            <a:r>
              <a:rPr lang="en-US" altLang="ko-KR" sz="1400" dirty="0">
                <a:sym typeface="Wingdings" panose="05000000000000000000" pitchFamily="2" charset="2"/>
              </a:rPr>
              <a:t>, MainActivity</a:t>
            </a:r>
            <a:r>
              <a:rPr lang="ko-KR" altLang="en-US" sz="1400" dirty="0">
                <a:sym typeface="Wingdings" panose="05000000000000000000" pitchFamily="2" charset="2"/>
              </a:rPr>
              <a:t>에게 데이터를 전달해야 하므로 </a:t>
            </a:r>
            <a:r>
              <a:rPr lang="en-US" altLang="ko-KR" sz="1400" dirty="0">
                <a:sym typeface="Wingdings" panose="05000000000000000000" pitchFamily="2" charset="2"/>
              </a:rPr>
              <a:t>MainActivity</a:t>
            </a:r>
            <a:r>
              <a:rPr lang="ko-KR" altLang="en-US" sz="1400" dirty="0">
                <a:sym typeface="Wingdings" panose="05000000000000000000" pitchFamily="2" charset="2"/>
              </a:rPr>
              <a:t>에 </a:t>
            </a:r>
            <a:r>
              <a:rPr lang="en-US" altLang="ko-KR" sz="1400" b="1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sym typeface="Wingdings" panose="05000000000000000000" pitchFamily="2" charset="2"/>
              </a:rPr>
              <a:t>를 정의한 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그 메소드를 호출하도록 합니다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982275" y="5826750"/>
            <a:ext cx="63658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error flag until you implement this method in 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81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4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계속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: 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 smtClean="0">
                <a:sym typeface="Wingdings" panose="05000000000000000000" pitchFamily="2" charset="2"/>
              </a:rPr>
              <a:t>메소드 안에서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sz="1600" dirty="0" smtClean="0">
                <a:sym typeface="Wingdings" panose="05000000000000000000" pitchFamily="2" charset="2"/>
              </a:rPr>
              <a:t>을 인플레이션 하도록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참조를 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세 버튼에 대해 </a:t>
            </a:r>
            <a:r>
              <a:rPr lang="en-US" altLang="ko-KR" sz="1600" dirty="0" smtClean="0">
                <a:sym typeface="Wingdings" panose="05000000000000000000" pitchFamily="2" charset="2"/>
              </a:rPr>
              <a:t>onClick </a:t>
            </a:r>
            <a:r>
              <a:rPr lang="ko-KR" altLang="en-US" sz="1600" dirty="0" smtClean="0">
                <a:sym typeface="Wingdings" panose="05000000000000000000" pitchFamily="2" charset="2"/>
              </a:rPr>
              <a:t>이벤트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b="1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호출하도록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03216"/>
            <a:ext cx="1133153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getActivity();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button.setOnClickListener(new </a:t>
            </a:r>
            <a:r>
              <a:rPr lang="en-US" altLang="ko-KR" sz="14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for button2 and button3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22540" y="2221413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5879974" y="4293096"/>
            <a:ext cx="5745479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각 </a:t>
            </a:r>
            <a:r>
              <a:rPr lang="ko-KR" altLang="en-US" sz="1400" dirty="0" smtClean="0">
                <a:sym typeface="Wingdings" panose="05000000000000000000" pitchFamily="2" charset="2"/>
              </a:rPr>
              <a:t>버튼 클릭에 해당하는 이미지를 보여주기 위해  </a:t>
            </a:r>
            <a:r>
              <a:rPr lang="en-US" altLang="ko-KR" sz="14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의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79975" y="4908649"/>
            <a:ext cx="5745479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그림 선택 버튼에 따라 다른 프래그멘트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ViewFragment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의 이미지를 바꿔주려면</a:t>
            </a:r>
            <a:r>
              <a:rPr lang="en-US" altLang="ko-KR" sz="1400" dirty="0">
                <a:sym typeface="Wingdings" panose="05000000000000000000" pitchFamily="2" charset="2"/>
              </a:rPr>
              <a:t>, MainActivity</a:t>
            </a:r>
            <a:r>
              <a:rPr lang="ko-KR" altLang="en-US" sz="1400" dirty="0">
                <a:sym typeface="Wingdings" panose="05000000000000000000" pitchFamily="2" charset="2"/>
              </a:rPr>
              <a:t>에게 데이터를 전달해야 하므로 </a:t>
            </a:r>
            <a:r>
              <a:rPr lang="en-US" altLang="ko-KR" sz="1400" dirty="0">
                <a:sym typeface="Wingdings" panose="05000000000000000000" pitchFamily="2" charset="2"/>
              </a:rPr>
              <a:t>MainActivity</a:t>
            </a:r>
            <a:r>
              <a:rPr lang="ko-KR" altLang="en-US" sz="1400" dirty="0">
                <a:sym typeface="Wingdings" panose="05000000000000000000" pitchFamily="2" charset="2"/>
              </a:rPr>
              <a:t>에 </a:t>
            </a:r>
            <a:r>
              <a:rPr lang="en-US" altLang="ko-KR" sz="1400" b="1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sym typeface="Wingdings" panose="05000000000000000000" pitchFamily="2" charset="2"/>
              </a:rPr>
              <a:t>를 정의한 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그 메소드를 호출하도록 합니다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982275" y="5826750"/>
            <a:ext cx="63658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error flag until you implement this method in 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49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와 같이 클래스 정의와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sz="1600" dirty="0" smtClean="0">
                <a:sym typeface="Wingdings" panose="05000000000000000000" pitchFamily="2" charset="2"/>
              </a:rPr>
              <a:t>만 제외하고 모두 삭제하고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코딩합니다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>
                <a:sym typeface="Wingdings" panose="05000000000000000000" pitchFamily="2" charset="2"/>
              </a:rPr>
              <a:t>안에서 인플레이션을 진행하고 나면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이미지뷰 객체를 찾아 </a:t>
            </a:r>
            <a:r>
              <a:rPr lang="en-US" altLang="ko-KR" sz="1600" dirty="0" smtClean="0">
                <a:sym typeface="Wingdings" panose="05000000000000000000" pitchFamily="2" charset="2"/>
              </a:rPr>
              <a:t>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변수에 </a:t>
            </a:r>
            <a:r>
              <a:rPr lang="ko-KR" altLang="en-US" sz="1600" dirty="0" smtClean="0">
                <a:sym typeface="Wingdings" panose="05000000000000000000" pitchFamily="2" charset="2"/>
              </a:rPr>
              <a:t>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ym typeface="Wingdings" panose="05000000000000000000" pitchFamily="2" charset="2"/>
              </a:rPr>
              <a:t>setImage</a:t>
            </a:r>
            <a:r>
              <a:rPr lang="en-US" altLang="ko-KR" sz="1600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메소드를 만들어 </a:t>
            </a:r>
            <a:r>
              <a:rPr lang="en-US" altLang="ko-KR" sz="1600" dirty="0">
                <a:sym typeface="Wingdings" panose="05000000000000000000" pitchFamily="2" charset="2"/>
              </a:rPr>
              <a:t>MainActivity</a:t>
            </a:r>
            <a:r>
              <a:rPr lang="ko-KR" altLang="en-US" sz="1600" dirty="0">
                <a:sym typeface="Wingdings" panose="05000000000000000000" pitchFamily="2" charset="2"/>
              </a:rPr>
              <a:t>에서 </a:t>
            </a:r>
            <a:r>
              <a:rPr lang="ko-KR" altLang="en-US" sz="1600" dirty="0" smtClean="0">
                <a:sym typeface="Wingdings" panose="05000000000000000000" pitchFamily="2" charset="2"/>
              </a:rPr>
              <a:t>이 메소드를 호출하여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이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ViewFragment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맡고 있는 역할 즉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이미지를 설정할 수 있도록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이제 </a:t>
            </a:r>
            <a:r>
              <a:rPr lang="ko-KR" altLang="en-US" sz="1600" dirty="0">
                <a:sym typeface="Wingdings" panose="05000000000000000000" pitchFamily="2" charset="2"/>
              </a:rPr>
              <a:t>두 개의 프래그멘트를 만들었습니다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그러면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 프래그멘트를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>
                <a:sym typeface="Wingdings" panose="05000000000000000000" pitchFamily="2" charset="2"/>
              </a:rPr>
              <a:t>레이아웃에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9678" y="2736968"/>
            <a:ext cx="11331534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ImageView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, container</a:t>
            </a:r>
            <a:r>
              <a:rPr lang="en-US" altLang="ko-KR" sz="1400" dirty="0">
                <a:latin typeface="Consolas" panose="020B0609020204030204" pitchFamily="49" charset="0"/>
              </a:rPr>
              <a:t>, false);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imageView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setImage</a:t>
            </a:r>
            <a:r>
              <a:rPr lang="en-US" altLang="ko-KR" sz="1400" dirty="0">
                <a:latin typeface="Consolas" panose="020B0609020204030204" pitchFamily="49" charset="0"/>
              </a:rPr>
              <a:t>(int </a:t>
            </a:r>
            <a:r>
              <a:rPr lang="en-US" altLang="ko-KR" sz="1400" dirty="0" smtClean="0">
                <a:latin typeface="Consolas" panose="020B0609020204030204" pitchFamily="49" charset="0"/>
              </a:rPr>
              <a:t>index)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imageView.setImageResource</a:t>
            </a:r>
            <a:r>
              <a:rPr lang="en-US" altLang="ko-KR" sz="1400" dirty="0" smtClean="0">
                <a:latin typeface="Consolas" panose="020B0609020204030204" pitchFamily="49" charset="0"/>
              </a:rPr>
              <a:t>(index);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51704" y="2467635"/>
            <a:ext cx="2122697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ViewFragment.java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13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ko-KR" altLang="en-US" sz="1600" dirty="0" smtClean="0">
                <a:sym typeface="Wingdings" panose="05000000000000000000" pitchFamily="2" charset="2"/>
              </a:rPr>
              <a:t>앞에서 만든 두 개의 프래그멘트를 메인 액티비티의 레이아웃 즉 </a:t>
            </a:r>
            <a:r>
              <a:rPr lang="en-US" altLang="ko-KR" sz="1600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리니어 레이아웃 안에 두 개의 프래그멘트를 추가한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속성으로 화면을 절반씩 나눠 갖도록 만들었습니다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4468" y="2118659"/>
            <a:ext cx="669674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</a:t>
            </a:r>
            <a:r>
              <a:rPr lang="en-US" altLang="ko-KR" sz="1400" dirty="0" smtClean="0">
                <a:latin typeface="Consolas" panose="020B0609020204030204" pitchFamily="49" charset="0"/>
              </a:rPr>
              <a:t>=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"</a:t>
            </a:r>
            <a:r>
              <a:rPr lang="en-US" altLang="ko-KR" sz="1400" dirty="0">
                <a:latin typeface="Consolas" panose="020B0609020204030204" pitchFamily="49" charset="0"/>
              </a:rPr>
              <a:t>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android:name="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92344" y="1933992"/>
            <a:ext cx="189186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02" y="2131884"/>
            <a:ext cx="3215919" cy="21185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04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  <a:endParaRPr lang="en-US" altLang="ko-KR" sz="1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 내용을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onCreate()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</a:t>
            </a:r>
            <a:r>
              <a:rPr lang="en-US" altLang="ko-KR" sz="1600" dirty="0" smtClean="0">
                <a:sym typeface="Wingdings" panose="05000000000000000000" pitchFamily="2" charset="2"/>
              </a:rPr>
              <a:t> 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findFragmentById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두 개의 프래그멘트를 찾아 변수에 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는 리스트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호출하게 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호출되면 뷰 프래그멘트의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이미지가 바뀌도록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098" y="2483018"/>
            <a:ext cx="1147555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R.drawable.alexhonnold1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R.drawable.alexhonnold2, R.drawable.alexhonnold3};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FragmentManager manager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R.id.listfragment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//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ko-KR" altLang="en-US" sz="1400" dirty="0" smtClean="0">
                <a:latin typeface="Consolas" panose="020B0609020204030204" pitchFamily="49" charset="0"/>
              </a:rPr>
              <a:t>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설정하도록 </a:t>
            </a:r>
            <a:r>
              <a:rPr lang="ko-KR" altLang="en-US" sz="1400" dirty="0" err="1" smtClean="0">
                <a:latin typeface="Consolas" panose="020B0609020204030204" pitchFamily="49" charset="0"/>
              </a:rPr>
              <a:t>호춣함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// your code here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16497" y="3419122"/>
            <a:ext cx="23246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8296417" y="3413574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439689" y="2266808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89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  <a:endParaRPr lang="en-US" altLang="ko-KR" sz="1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 내용을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onCreate()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</a:t>
            </a:r>
            <a:r>
              <a:rPr lang="en-US" altLang="ko-KR" sz="1600" dirty="0" smtClean="0">
                <a:sym typeface="Wingdings" panose="05000000000000000000" pitchFamily="2" charset="2"/>
              </a:rPr>
              <a:t> 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findFragmentById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두 개의 프래그멘트를 찾아 변수에 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는 리스트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호출하게 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호출되면 뷰 프래그멘트의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이미지가 바뀌도록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098" y="2483018"/>
            <a:ext cx="1147555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R.drawable.alexhonnold1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R.drawable.alexhonnold2, R.drawable.alexhonnold3};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FragmentManager manager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R.id.listfragment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//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ko-KR" altLang="en-US" sz="1400" dirty="0" smtClean="0">
                <a:latin typeface="Consolas" panose="020B0609020204030204" pitchFamily="49" charset="0"/>
              </a:rPr>
              <a:t>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설정하도록 </a:t>
            </a:r>
            <a:r>
              <a:rPr lang="ko-KR" altLang="en-US" sz="1400" dirty="0" err="1" smtClean="0">
                <a:latin typeface="Consolas" panose="020B0609020204030204" pitchFamily="49" charset="0"/>
              </a:rPr>
              <a:t>호춣함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// your code here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16497" y="3419122"/>
            <a:ext cx="23246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8296417" y="3413574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39689" y="2266808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91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95800" y="1256491"/>
            <a:ext cx="3024336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5705" y="2451090"/>
            <a:ext cx="2244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 smtClean="0"/>
              <a:t>onImageSelected</a:t>
            </a:r>
            <a:r>
              <a:rPr lang="en-US" altLang="ko-KR" sz="1600" dirty="0" smtClean="0"/>
              <a:t>(1)</a:t>
            </a:r>
            <a:endParaRPr lang="ko-KR" altLang="en-US" sz="16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75519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7284" y="3124290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ListFragment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57474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09239" y="312429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ViewFragment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1484" y="3674763"/>
            <a:ext cx="848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Button 1</a:t>
            </a:r>
          </a:p>
          <a:p>
            <a:pPr algn="ctr"/>
            <a:r>
              <a:rPr lang="en-US" altLang="ko-KR" sz="1200" dirty="0" smtClean="0"/>
              <a:t>Selected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939196" y="137565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MainActivity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44373" y="4213703"/>
            <a:ext cx="19864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onImageSelected</a:t>
            </a:r>
            <a:r>
              <a:rPr lang="en-US" altLang="ko-KR" sz="1400" dirty="0" smtClean="0"/>
              <a:t>(0)</a:t>
            </a:r>
          </a:p>
          <a:p>
            <a:pPr algn="ctr"/>
            <a:r>
              <a:rPr lang="en-US" altLang="ko-KR" sz="1400" dirty="0" smtClean="0"/>
              <a:t>Display Image</a:t>
            </a:r>
            <a:endParaRPr lang="ko-KR" altLang="en-US" sz="1400" dirty="0"/>
          </a:p>
        </p:txBody>
      </p:sp>
      <p:cxnSp>
        <p:nvCxnSpPr>
          <p:cNvPr id="23" name="구부러진 연결선 22"/>
          <p:cNvCxnSpPr>
            <a:stCxn id="8" idx="0"/>
          </p:cNvCxnSpPr>
          <p:nvPr/>
        </p:nvCxnSpPr>
        <p:spPr>
          <a:xfrm rot="5400000" flipH="1" flipV="1">
            <a:off x="3225724" y="2215812"/>
            <a:ext cx="1088866" cy="18290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endCxn id="20" idx="0"/>
          </p:cNvCxnSpPr>
          <p:nvPr/>
        </p:nvCxnSpPr>
        <p:spPr>
          <a:xfrm>
            <a:off x="6930230" y="2652223"/>
            <a:ext cx="1807364" cy="15614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05373" y="4204051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Button Click Event Listener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6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액티비티에도 </a:t>
            </a:r>
            <a:r>
              <a:rPr lang="ko-KR" altLang="en-US" dirty="0">
                <a:sym typeface="Wingdings" panose="05000000000000000000" pitchFamily="2" charset="2"/>
              </a:rPr>
              <a:t>생명주기가 있듯이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생명주기가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액티비티보다 </a:t>
            </a:r>
            <a:r>
              <a:rPr lang="ko-KR" altLang="en-US" dirty="0">
                <a:sym typeface="Wingdings" panose="05000000000000000000" pitchFamily="2" charset="2"/>
              </a:rPr>
              <a:t>다서 </a:t>
            </a:r>
            <a:r>
              <a:rPr lang="ko-KR" altLang="en-US" dirty="0" smtClean="0">
                <a:sym typeface="Wingdings" panose="05000000000000000000" pitchFamily="2" charset="2"/>
              </a:rPr>
              <a:t>복잡한 것 </a:t>
            </a:r>
            <a:r>
              <a:rPr lang="ko-KR" altLang="en-US" dirty="0">
                <a:sym typeface="Wingdings" panose="05000000000000000000" pitchFamily="2" charset="2"/>
              </a:rPr>
              <a:t>같지만 크게 보면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다만 세부적으로 들어가면 몇가지 추가 되기는 했지만 생각해 보면 더 편리해 </a:t>
            </a:r>
            <a:r>
              <a:rPr lang="ko-KR" altLang="en-US" dirty="0" smtClean="0">
                <a:sym typeface="Wingdings" panose="05000000000000000000" pitchFamily="2" charset="2"/>
              </a:rPr>
              <a:t>진 것 </a:t>
            </a:r>
            <a:r>
              <a:rPr lang="ko-KR" altLang="en-US" dirty="0">
                <a:sym typeface="Wingdings" panose="05000000000000000000" pitchFamily="2" charset="2"/>
              </a:rPr>
              <a:t>같습니다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마찬가지로 프래그멘트는 세 가지 상태로 존재할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재개됨</a:t>
            </a:r>
            <a:r>
              <a:rPr lang="en-US" altLang="ko-KR" dirty="0" smtClean="0">
                <a:sym typeface="Wingdings" panose="05000000000000000000" pitchFamily="2" charset="2"/>
              </a:rPr>
              <a:t>(Resumed)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 중인 액티비티에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일시정지됨</a:t>
            </a:r>
            <a:r>
              <a:rPr lang="en-US" altLang="ko-KR" dirty="0">
                <a:sym typeface="Wingdings" panose="05000000000000000000" pitchFamily="2" charset="2"/>
              </a:rPr>
              <a:t>(Paused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다른 액티비티가 포그라운드에 있고 포커스를 갖고 있지만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ko-KR" altLang="en-US" dirty="0" err="1">
                <a:sym typeface="Wingdings" panose="05000000000000000000" pitchFamily="2" charset="2"/>
              </a:rPr>
              <a:t>액티비티도</a:t>
            </a:r>
            <a:r>
              <a:rPr lang="ko-KR" altLang="en-US" dirty="0">
                <a:sym typeface="Wingdings" panose="05000000000000000000" pitchFamily="2" charset="2"/>
              </a:rPr>
              <a:t> 여전히 표시됩니다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포그라운드의 액티비티가 부분적으로 투명하거나 전체 화면을 뒤덮지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정지됨</a:t>
            </a:r>
            <a:r>
              <a:rPr lang="en-US" altLang="ko-KR" dirty="0">
                <a:sym typeface="Wingdings" panose="05000000000000000000" pitchFamily="2" charset="2"/>
              </a:rPr>
              <a:t>(Stopped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보이지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호스트 액티비티가 정지되었거나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액티비티에서 제거되었지만 백 스택에 추가되었습니다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정지된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프래그멘트도 </a:t>
            </a:r>
            <a:r>
              <a:rPr lang="ko-KR" altLang="en-US" dirty="0">
                <a:sym typeface="Wingdings" panose="05000000000000000000" pitchFamily="2" charset="2"/>
              </a:rPr>
              <a:t>여전히 표시는 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모든 상태 및 멤버 정보를 시스템이 보존합니다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r>
              <a:rPr lang="ko-KR" altLang="en-US" dirty="0">
                <a:sym typeface="Wingdings" panose="05000000000000000000" pitchFamily="2" charset="2"/>
              </a:rPr>
              <a:t>하지만 사용자에게는 더 이상 표시되지 않으며 액티비티를 종료하면 이것도 종료됩니다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836712"/>
            <a:ext cx="3050563" cy="60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ym typeface="Wingdings" panose="05000000000000000000" pitchFamily="2" charset="2"/>
              </a:rPr>
              <a:t>Congratulation!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더 해볼만한 것이 없을까요</a:t>
            </a:r>
            <a:r>
              <a:rPr lang="en-US" altLang="ko-KR" sz="1600" dirty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Challenge: </a:t>
            </a:r>
            <a:r>
              <a:rPr lang="ko-KR" altLang="en-US" dirty="0">
                <a:sym typeface="Wingdings" panose="05000000000000000000" pitchFamily="2" charset="2"/>
              </a:rPr>
              <a:t>두 개의 </a:t>
            </a:r>
            <a:r>
              <a:rPr lang="en-US" altLang="ko-KR" dirty="0">
                <a:sym typeface="Wingdings" panose="05000000000000000000" pitchFamily="2" charset="2"/>
              </a:rPr>
              <a:t>Fragments</a:t>
            </a:r>
            <a:r>
              <a:rPr lang="ko-KR" altLang="en-US" dirty="0">
                <a:sym typeface="Wingdings" panose="05000000000000000000" pitchFamily="2" charset="2"/>
              </a:rPr>
              <a:t>가 뷰를 반씩 나누었는데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 더 공간 효율성을 위해 비율을 </a:t>
            </a:r>
            <a:r>
              <a:rPr lang="en-US" altLang="ko-KR" dirty="0">
                <a:sym typeface="Wingdings" panose="05000000000000000000" pitchFamily="2" charset="2"/>
              </a:rPr>
              <a:t>1:3</a:t>
            </a:r>
            <a:r>
              <a:rPr lang="ko-KR" altLang="en-US" dirty="0">
                <a:sym typeface="Wingdings" panose="05000000000000000000" pitchFamily="2" charset="2"/>
              </a:rPr>
              <a:t>으로 바꾸어 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</a:t>
            </a:r>
            <a:r>
              <a:rPr lang="en-US" altLang="ko-KR" dirty="0" smtClean="0">
                <a:sym typeface="Wingdings" panose="05000000000000000000" pitchFamily="2" charset="2"/>
              </a:rPr>
              <a:t>, Weight</a:t>
            </a:r>
            <a:r>
              <a:rPr lang="ko-KR" altLang="en-US" dirty="0" smtClean="0">
                <a:sym typeface="Wingdings" panose="05000000000000000000" pitchFamily="2" charset="2"/>
              </a:rPr>
              <a:t>가 더 큰 뷰가 더 큰 범위를 차지하도록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당연한 것이지만 말입니다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Hint: </a:t>
            </a:r>
            <a:r>
              <a:rPr lang="ko-KR" altLang="en-US" dirty="0">
                <a:sym typeface="Wingdings" panose="05000000000000000000" pitchFamily="2" charset="2"/>
              </a:rPr>
              <a:t>여러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파일들 중에서 </a:t>
            </a:r>
            <a:r>
              <a:rPr lang="ko-KR" altLang="en-US" dirty="0" smtClean="0">
                <a:sym typeface="Wingdings" panose="05000000000000000000" pitchFamily="2" charset="2"/>
              </a:rPr>
              <a:t>한 파일에서만 수정이 필요합니다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918" y="2157153"/>
            <a:ext cx="1619306" cy="28510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040" y="2157153"/>
            <a:ext cx="1623376" cy="28604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1441" y="2137578"/>
            <a:ext cx="1617168" cy="28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5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Using Fragment and Tabbed 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53100" y="836712"/>
            <a:ext cx="11253818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프로젝트 </a:t>
            </a:r>
            <a:r>
              <a:rPr lang="ko-KR" altLang="en-US" dirty="0"/>
              <a:t>새로 만들 때 항상 </a:t>
            </a:r>
            <a:r>
              <a:rPr lang="en-US" altLang="ko-KR" dirty="0"/>
              <a:t>Empty Activity </a:t>
            </a:r>
            <a:r>
              <a:rPr lang="ko-KR" altLang="en-US" dirty="0"/>
              <a:t>한 종류만 사용했는데</a:t>
            </a:r>
            <a:r>
              <a:rPr lang="en-US" altLang="ko-KR" dirty="0"/>
              <a:t>, </a:t>
            </a:r>
            <a:r>
              <a:rPr lang="ko-KR" altLang="en-US" dirty="0"/>
              <a:t>이제 안스에서 제공하는 </a:t>
            </a:r>
            <a:r>
              <a:rPr lang="en-US" altLang="ko-KR" dirty="0" err="1"/>
              <a:t>TabbedActivity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사용하여 다음과 같이 탭으로 이미지를 빠르게 접근하는 앱을 만들고자 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60848"/>
            <a:ext cx="2310854" cy="40291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060848"/>
            <a:ext cx="2286353" cy="40291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476" y="2060848"/>
            <a:ext cx="2336448" cy="40291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087" y="2060849"/>
            <a:ext cx="2316778" cy="40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1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Template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Empty Activity</a:t>
            </a:r>
            <a:r>
              <a:rPr lang="ko-KR" altLang="en-US" dirty="0" smtClean="0"/>
              <a:t>가 아니라 </a:t>
            </a:r>
            <a:r>
              <a:rPr lang="en-US" altLang="ko-KR" b="1" dirty="0" smtClean="0">
                <a:solidFill>
                  <a:srgbClr val="C00000"/>
                </a:solidFill>
              </a:rPr>
              <a:t>Tabbed Activity</a:t>
            </a:r>
            <a:r>
              <a:rPr lang="ko-KR" altLang="en-US" dirty="0" smtClean="0"/>
              <a:t>를 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프로젝트 이름을 </a:t>
            </a:r>
            <a:r>
              <a:rPr lang="en-US" altLang="ko-KR" dirty="0" smtClean="0"/>
              <a:t>Hu052TabbedFragment, </a:t>
            </a:r>
            <a:r>
              <a:rPr lang="ko-KR" altLang="en-US" dirty="0" smtClean="0"/>
              <a:t>패키지 이름을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로 설정하고 새 프로젝트를 시작합니다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2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소스코드 파일과 레이아웃 파일들을 모두 찾아보고 읽어본 후에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실행하여 보십시오</a:t>
            </a:r>
            <a:r>
              <a:rPr lang="en-US" altLang="ko-KR" dirty="0" smtClean="0"/>
              <a:t>.  </a:t>
            </a:r>
          </a:p>
          <a:p>
            <a:pPr lvl="1"/>
            <a:r>
              <a:rPr lang="ko-KR" altLang="en-US" dirty="0" smtClean="0"/>
              <a:t>레이아웃 파일은 쉽게 다음과 같이 찾을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앱을 실행해 보면 다음과 같은 화면이 보이는데 이에 대한 소스코드 파일들을 다 찾아보면서 앱이 어떻게 실행되는지 살펴 보십시오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98" y="3128396"/>
            <a:ext cx="1779991" cy="30673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117" y="3927362"/>
            <a:ext cx="2235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87" y="3136196"/>
            <a:ext cx="1760286" cy="30936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54205" y="3927362"/>
            <a:ext cx="2097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fragment_main.xml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980" y="3121272"/>
            <a:ext cx="1773551" cy="30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여러 파일들의 주요 </a:t>
            </a:r>
            <a:r>
              <a:rPr lang="ko-KR" altLang="en-US" dirty="0" err="1" smtClean="0"/>
              <a:t>메스드에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Log.d() </a:t>
            </a:r>
            <a:r>
              <a:rPr lang="ko-KR" altLang="en-US" dirty="0" smtClean="0"/>
              <a:t>메시지를 코딩해서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탭 선택에 따른 코드의 흐름을 살펴보면서 다음 문제를 해결해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 smtClean="0">
                <a:solidFill>
                  <a:srgbClr val="C00000"/>
                </a:solidFill>
              </a:rPr>
              <a:t>1: </a:t>
            </a:r>
            <a:r>
              <a:rPr lang="ko-KR" altLang="en-US" dirty="0" smtClean="0"/>
              <a:t>선택된 </a:t>
            </a:r>
            <a:r>
              <a:rPr lang="ko-KR" altLang="en-US" dirty="0"/>
              <a:t>탭이나 선택되지 </a:t>
            </a:r>
            <a:r>
              <a:rPr lang="ko-KR" altLang="en-US" dirty="0" smtClean="0"/>
              <a:t>않은 탭도 이름이 잘 보이지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적절한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파일을 찾아 수정하십시오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err="1" smtClean="0">
                <a:latin typeface="Consolas" panose="020B0609020204030204" pitchFamily="49" charset="0"/>
              </a:rPr>
              <a:t>tabTextColor</a:t>
            </a:r>
            <a:r>
              <a:rPr lang="en-US" altLang="ko-KR" dirty="0" smtClean="0">
                <a:latin typeface="Consolas" panose="020B0609020204030204" pitchFamily="49" charset="0"/>
              </a:rPr>
              <a:t>="@color/white", </a:t>
            </a:r>
            <a:r>
              <a:rPr lang="en-US" altLang="ko-KR" dirty="0" err="1" smtClean="0">
                <a:latin typeface="Consolas" panose="020B0609020204030204" pitchFamily="49" charset="0"/>
              </a:rPr>
              <a:t>tabSelectedTextColor</a:t>
            </a:r>
            <a:r>
              <a:rPr lang="en-US" altLang="ko-KR" dirty="0" smtClean="0">
                <a:latin typeface="Consolas" panose="020B0609020204030204" pitchFamily="49" charset="0"/>
              </a:rPr>
              <a:t>="color/teal_200" </a:t>
            </a:r>
            <a:r>
              <a:rPr lang="ko-KR" altLang="en-US" dirty="0" smtClean="0"/>
              <a:t>가 도움이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2: </a:t>
            </a:r>
            <a:r>
              <a:rPr lang="ko-KR" altLang="en-US" dirty="0" smtClean="0"/>
              <a:t> </a:t>
            </a:r>
            <a:r>
              <a:rPr lang="en-US" altLang="ko-KR" dirty="0" smtClean="0"/>
              <a:t>"Hello world from section 1" </a:t>
            </a:r>
            <a:r>
              <a:rPr lang="ko-KR" altLang="en-US" dirty="0" smtClean="0"/>
              <a:t>같은 메시지 크기를 </a:t>
            </a:r>
            <a:r>
              <a:rPr lang="en-US" altLang="ko-KR" dirty="0" smtClean="0"/>
              <a:t>24sp</a:t>
            </a:r>
            <a:r>
              <a:rPr lang="ko-KR" altLang="en-US" dirty="0"/>
              <a:t> </a:t>
            </a:r>
            <a:r>
              <a:rPr lang="ko-KR" altLang="en-US" dirty="0" smtClean="0"/>
              <a:t>설정하십시오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코드는 다음과 같이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>
                <a:latin typeface="Consolas" panose="020B0609020204030204" pitchFamily="49" charset="0"/>
              </a:rPr>
              <a:t>textView.setTextSize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Dimension.SP</a:t>
            </a:r>
            <a:r>
              <a:rPr lang="en-US" altLang="ko-KR" dirty="0">
                <a:latin typeface="Consolas" panose="020B0609020204030204" pitchFamily="49" charset="0"/>
              </a:rPr>
              <a:t>, 24);</a:t>
            </a: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055440" y="3284984"/>
            <a:ext cx="4104456" cy="2495418"/>
            <a:chOff x="3071664" y="3644917"/>
            <a:chExt cx="3347339" cy="18442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3644917"/>
              <a:ext cx="2987299" cy="1844200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>
              <a:off x="3071664" y="4192973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른쪽 화살표 8"/>
            <p:cNvSpPr/>
            <p:nvPr/>
          </p:nvSpPr>
          <p:spPr>
            <a:xfrm rot="15137388">
              <a:off x="5611958" y="4676971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오른쪽 화살표 9"/>
            <p:cNvSpPr/>
            <p:nvPr/>
          </p:nvSpPr>
          <p:spPr>
            <a:xfrm rot="15137388">
              <a:off x="4340412" y="5005118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44" y="3284984"/>
            <a:ext cx="3600400" cy="24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 </a:t>
            </a:r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</a:rPr>
              <a:t>: </a:t>
            </a:r>
            <a:r>
              <a:rPr lang="ko-KR" altLang="en-US" dirty="0" smtClean="0"/>
              <a:t>탭을 </a:t>
            </a:r>
            <a:r>
              <a:rPr lang="ko-KR" altLang="en-US" dirty="0"/>
              <a:t>하나 추가하여 </a:t>
            </a:r>
            <a:r>
              <a:rPr lang="en-US" altLang="ko-KR" dirty="0"/>
              <a:t>"TAB 3"</a:t>
            </a:r>
            <a:r>
              <a:rPr lang="ko-KR" altLang="en-US" dirty="0"/>
              <a:t>가 보이고</a:t>
            </a:r>
            <a:r>
              <a:rPr lang="en-US" altLang="ko-KR" dirty="0"/>
              <a:t>, </a:t>
            </a:r>
            <a:r>
              <a:rPr lang="ko-KR" altLang="en-US" dirty="0"/>
              <a:t>또한 작동하도록 </a:t>
            </a:r>
            <a:r>
              <a:rPr lang="ko-KR" altLang="en-US" dirty="0" smtClean="0"/>
              <a:t>코딩을 수정하십시오</a:t>
            </a:r>
            <a:r>
              <a:rPr lang="en-US" altLang="ko-KR" dirty="0"/>
              <a:t>.  </a:t>
            </a:r>
            <a:br>
              <a:rPr lang="en-US" altLang="ko-KR" dirty="0"/>
            </a:br>
            <a:r>
              <a:rPr lang="ko-KR" altLang="en-US" dirty="0"/>
              <a:t>힌트</a:t>
            </a:r>
            <a:r>
              <a:rPr lang="en-US" altLang="ko-KR" dirty="0" smtClean="0"/>
              <a:t>: </a:t>
            </a:r>
            <a:r>
              <a:rPr lang="ko-KR" altLang="en-US" dirty="0"/>
              <a:t>매직 </a:t>
            </a:r>
            <a:r>
              <a:rPr lang="ko-KR" altLang="en-US" dirty="0" smtClean="0"/>
              <a:t>넘버를 유의해서</a:t>
            </a:r>
            <a:r>
              <a:rPr lang="en-US" altLang="ko-KR" dirty="0" smtClean="0"/>
              <a:t>, SectionsPageAdapter.java</a:t>
            </a:r>
            <a:r>
              <a:rPr lang="ko-KR" altLang="en-US" dirty="0"/>
              <a:t>에서 두 곳을 </a:t>
            </a:r>
            <a:r>
              <a:rPr lang="ko-KR" altLang="en-US" dirty="0" smtClean="0"/>
              <a:t>수정하십시오</a:t>
            </a:r>
            <a:r>
              <a:rPr lang="en-US" altLang="ko-KR" dirty="0" smtClean="0"/>
              <a:t>. strings.xml</a:t>
            </a:r>
            <a:r>
              <a:rPr lang="ko-KR" altLang="en-US" dirty="0"/>
              <a:t>도 수정해야 합니다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4020002"/>
            <a:ext cx="3626676" cy="24765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75520" y="3607235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32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</a:t>
            </a:r>
            <a:r>
              <a:rPr lang="en-US" altLang="ko-KR" b="1" dirty="0">
                <a:solidFill>
                  <a:srgbClr val="C00000"/>
                </a:solidFill>
              </a:rPr>
              <a:t>4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을 클릭할 때마다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생성한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PlaceholderFragment</a:t>
            </a:r>
            <a:r>
              <a:rPr lang="ko-KR" altLang="en-US" dirty="0" smtClean="0"/>
              <a:t>에 넣어주면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역할을 </a:t>
            </a:r>
            <a:r>
              <a:rPr lang="en-US" altLang="ko-KR" dirty="0" err="1" smtClean="0"/>
              <a:t>SectionsPagerAdapter.getItem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하고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현재는</a:t>
            </a:r>
            <a:r>
              <a:rPr lang="en-US" altLang="ko-KR" dirty="0" smtClean="0"/>
              <a:t>, position(0, 1, 2)</a:t>
            </a:r>
            <a:r>
              <a:rPr lang="ko-KR" altLang="en-US" dirty="0" smtClean="0"/>
              <a:t>을 받아서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더해서 넘겨주고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대신에 우리가 만든 </a:t>
            </a:r>
            <a:r>
              <a:rPr lang="en-US" altLang="ko-KR" dirty="0" smtClean="0"/>
              <a:t>Fragment</a:t>
            </a:r>
            <a:r>
              <a:rPr lang="ko-KR" altLang="en-US" dirty="0"/>
              <a:t> </a:t>
            </a:r>
            <a:r>
              <a:rPr lang="ko-KR" altLang="en-US" dirty="0" smtClean="0"/>
              <a:t>세 개를 만들어 넣어주면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우선 할 작업은 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만드는 것입니다</a:t>
            </a:r>
            <a:r>
              <a:rPr lang="en-US" altLang="ko-KR" dirty="0" smtClean="0"/>
              <a:t>. MainActivity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우 클릭 메뉴에서 </a:t>
            </a:r>
            <a:r>
              <a:rPr lang="en-US" altLang="ko-KR" dirty="0" err="1" smtClean="0"/>
              <a:t>new</a:t>
            </a:r>
            <a:r>
              <a:rPr lang="en-US" altLang="ko-KR" dirty="0" err="1" smtClean="0">
                <a:sym typeface="Wingdings" panose="05000000000000000000" pitchFamily="2" charset="2"/>
              </a:rPr>
              <a:t>Java</a:t>
            </a:r>
            <a:r>
              <a:rPr lang="en-US" altLang="ko-KR" dirty="0" smtClean="0">
                <a:sym typeface="Wingdings" panose="05000000000000000000" pitchFamily="2" charset="2"/>
              </a:rPr>
              <a:t> Class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클래스 이름으로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Fragment1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, superclass</a:t>
            </a:r>
            <a:r>
              <a:rPr lang="ko-KR" altLang="en-US" dirty="0" smtClean="0">
                <a:sym typeface="Wingdings" panose="05000000000000000000" pitchFamily="2" charset="2"/>
              </a:rPr>
              <a:t>이름으로는 </a:t>
            </a: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superclass</a:t>
            </a:r>
            <a:r>
              <a:rPr lang="ko-KR" altLang="en-US" dirty="0" smtClean="0">
                <a:sym typeface="Wingdings" panose="05000000000000000000" pitchFamily="2" charset="2"/>
              </a:rPr>
              <a:t>를 입력할 기회가 없으면 아래와 같이 직접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1230" y="4273095"/>
            <a:ext cx="1125755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Fragment1 extends Fragment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NotNull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r>
              <a:rPr lang="en-US" altLang="ko-KR" sz="1400" dirty="0">
                <a:latin typeface="Consolas" panose="020B0609020204030204" pitchFamily="49" charset="0"/>
              </a:rPr>
              <a:t> ViewGroup container,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r>
              <a:rPr lang="en-US" altLang="ko-KR" sz="14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super.onCreateView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container, 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230" y="2996952"/>
            <a:ext cx="1125755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Fragment1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extends Fragment </a:t>
            </a:r>
            <a:r>
              <a:rPr lang="en-US" altLang="ko-KR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087888" y="2708920"/>
            <a:ext cx="144016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231904" y="2524254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superclass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1624" y="3297298"/>
            <a:ext cx="6912768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여기서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onC</a:t>
            </a:r>
            <a:r>
              <a:rPr lang="en-US" altLang="ko-KR" sz="1400" dirty="0" smtClean="0">
                <a:latin typeface="Consolas" panose="020B0609020204030204" pitchFamily="49" charset="0"/>
              </a:rPr>
              <a:t>... </a:t>
            </a:r>
            <a:r>
              <a:rPr lang="ko-KR" altLang="en-US" sz="1400" dirty="0" smtClean="0">
                <a:latin typeface="Consolas" panose="020B0609020204030204" pitchFamily="49" charset="0"/>
              </a:rPr>
              <a:t>이라고 입력하면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나타나는 </a:t>
            </a:r>
            <a:r>
              <a:rPr lang="en-US" altLang="ko-KR" sz="1400" dirty="0" smtClean="0">
                <a:latin typeface="Consolas" panose="020B0609020204030204" pitchFamily="49" charset="0"/>
              </a:rPr>
              <a:t>override</a:t>
            </a:r>
            <a:r>
              <a:rPr lang="ko-KR" altLang="en-US" sz="1400" dirty="0" smtClean="0">
                <a:latin typeface="Consolas" panose="020B0609020204030204" pitchFamily="49" charset="0"/>
              </a:rPr>
              <a:t>할 메소드 리스트에서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onCreateView()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선택하면 아래와 같이 코드가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autocomplete</a:t>
            </a:r>
            <a:r>
              <a:rPr lang="ko-KR" altLang="en-US" sz="1400" dirty="0" smtClean="0">
                <a:latin typeface="Consolas" panose="020B0609020204030204" pitchFamily="49" charset="0"/>
              </a:rPr>
              <a:t>이 작동됩니다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1559496" y="3501008"/>
            <a:ext cx="108012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7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layout </a:t>
            </a:r>
            <a:r>
              <a:rPr lang="ko-KR" altLang="en-US" dirty="0" smtClean="0"/>
              <a:t>파일을 만듭니다</a:t>
            </a:r>
            <a:r>
              <a:rPr lang="en-US" altLang="ko-KR" dirty="0" smtClean="0"/>
              <a:t>. res/layout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 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New Resource File </a:t>
            </a:r>
            <a:r>
              <a:rPr lang="ko-KR" altLang="en-US" dirty="0" smtClean="0">
                <a:sym typeface="Wingdings" panose="05000000000000000000" pitchFamily="2" charset="2"/>
              </a:rPr>
              <a:t>을 택하고</a:t>
            </a:r>
            <a:r>
              <a:rPr lang="en-US" altLang="ko-KR" dirty="0" smtClean="0">
                <a:sym typeface="Wingdings" panose="05000000000000000000" pitchFamily="2" charset="2"/>
              </a:rPr>
              <a:t>, File name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fragment1</a:t>
            </a:r>
            <a:r>
              <a:rPr lang="en-US" altLang="ko-KR" dirty="0" smtClean="0">
                <a:sym typeface="Wingdings" panose="05000000000000000000" pitchFamily="2" charset="2"/>
              </a:rPr>
              <a:t>, Root element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생성된 </a:t>
            </a:r>
            <a:r>
              <a:rPr lang="en-US" altLang="ko-KR" dirty="0" smtClean="0">
                <a:sym typeface="Wingdings" panose="05000000000000000000" pitchFamily="2" charset="2"/>
              </a:rPr>
              <a:t>fragment1.xml </a:t>
            </a:r>
            <a:r>
              <a:rPr lang="ko-KR" altLang="en-US" dirty="0" smtClean="0">
                <a:sym typeface="Wingdings" panose="05000000000000000000" pitchFamily="2" charset="2"/>
              </a:rPr>
              <a:t>파일을 확인하고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하나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사진이 없다면</a:t>
            </a:r>
            <a:r>
              <a:rPr lang="en-US" altLang="ko-KR" dirty="0" smtClean="0">
                <a:sym typeface="Wingdings" panose="05000000000000000000" pitchFamily="2" charset="2"/>
              </a:rPr>
              <a:t>, github images </a:t>
            </a:r>
            <a:r>
              <a:rPr lang="ko-KR" altLang="en-US" dirty="0" smtClean="0">
                <a:sym typeface="Wingdings" panose="05000000000000000000" pitchFamily="2" charset="2"/>
              </a:rPr>
              <a:t>폴더에서 </a:t>
            </a:r>
            <a:r>
              <a:rPr lang="en-US" altLang="ko-KR" dirty="0" smtClean="0">
                <a:sym typeface="Wingdings" panose="05000000000000000000" pitchFamily="2" charset="2"/>
              </a:rPr>
              <a:t>alexhonnold2.jpg, alexhonnold4.jpg, alexhonnold3.jpg 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붙여 넣으십시오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492896"/>
            <a:ext cx="9134505" cy="40036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7488" y="5733256"/>
            <a:ext cx="23042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3512" y="4005064"/>
            <a:ext cx="2304256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fragment1.xml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Ctrl+C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Ctrl+V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fragment2.xml, fragment3.xml</a:t>
            </a:r>
            <a:r>
              <a:rPr lang="ko-KR" altLang="en-US" dirty="0" smtClean="0"/>
              <a:t>을 만들고 각각의 이미지도 적절히 선택하십시오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3227405"/>
            <a:ext cx="1996613" cy="34750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960" y="3257888"/>
            <a:ext cx="1960216" cy="34475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9" y="3262334"/>
            <a:ext cx="1966130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Autocomple</a:t>
            </a:r>
            <a:r>
              <a:rPr lang="ko-KR" altLang="en-US" dirty="0" smtClean="0"/>
              <a:t>으로 완성된 아래의 </a:t>
            </a:r>
            <a:r>
              <a:rPr lang="en-US" altLang="ko-KR" b="1" dirty="0" smtClean="0"/>
              <a:t>Fragment1.java</a:t>
            </a:r>
            <a:r>
              <a:rPr lang="ko-KR" altLang="en-US" dirty="0" smtClean="0"/>
              <a:t>를 수정하여</a:t>
            </a:r>
            <a:r>
              <a:rPr lang="en-US" altLang="ko-KR" dirty="0" smtClean="0"/>
              <a:t>, fragment1.xml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inflate</a:t>
            </a:r>
            <a:r>
              <a:rPr lang="ko-KR" altLang="en-US" dirty="0" smtClean="0"/>
              <a:t>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화면에 나타낼 수 있도록 반환해 줍니다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Fragment1.java</a:t>
            </a:r>
            <a:r>
              <a:rPr lang="ko-KR" altLang="en-US" dirty="0" smtClean="0"/>
              <a:t>를 복사해서</a:t>
            </a:r>
            <a:r>
              <a:rPr lang="en-US" altLang="ko-KR" dirty="0" smtClean="0"/>
              <a:t>, Fragment2.java, Fragment3.java</a:t>
            </a:r>
            <a:r>
              <a:rPr lang="ko-KR" altLang="en-US" dirty="0" smtClean="0"/>
              <a:t>를 생성합니다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위와 같은 작업을 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레이아웃 파일을 이름을 수정해야 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72816"/>
            <a:ext cx="10072002" cy="28083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351584" y="4144434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inflater.inflate(R.layout.fragment1</a:t>
            </a:r>
            <a:r>
              <a:rPr lang="en-US" altLang="ko-KR" dirty="0">
                <a:latin typeface="Consolas" panose="020B0609020204030204" pitchFamily="49" charset="0"/>
              </a:rPr>
              <a:t>, 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51584" y="3717032"/>
            <a:ext cx="633670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43914" y="5356889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inflater.inflate(R.layout.fragment2, </a:t>
            </a:r>
            <a:r>
              <a:rPr lang="en-US" altLang="ko-KR" dirty="0">
                <a:latin typeface="Consolas" panose="020B0609020204030204" pitchFamily="49" charset="0"/>
              </a:rPr>
              <a:t>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39712" y="5813091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inflater.inflate(R.layout.fragment3, </a:t>
            </a:r>
            <a:r>
              <a:rPr lang="en-US" altLang="ko-KR" dirty="0">
                <a:latin typeface="Consolas" panose="020B0609020204030204" pitchFamily="49" charset="0"/>
              </a:rPr>
              <a:t>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83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595228" cy="5659818"/>
          </a:xfrm>
        </p:spPr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프래그멘트의 </a:t>
            </a:r>
            <a:r>
              <a:rPr lang="ko-KR" altLang="en-US" dirty="0">
                <a:sym typeface="Wingdings" panose="05000000000000000000" pitchFamily="2" charset="2"/>
              </a:rPr>
              <a:t>생명주기 그림을 </a:t>
            </a:r>
            <a:r>
              <a:rPr lang="ko-KR" altLang="en-US" dirty="0" smtClean="0">
                <a:sym typeface="Wingdings" panose="05000000000000000000" pitchFamily="2" charset="2"/>
              </a:rPr>
              <a:t>보면 알 수 있듯이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다른 생명주기는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다만 액티비티의 </a:t>
            </a:r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onDestrory</a:t>
            </a:r>
            <a:r>
              <a:rPr lang="en-US" altLang="ko-KR" dirty="0">
                <a:sym typeface="Wingdings" panose="05000000000000000000" pitchFamily="2" charset="2"/>
              </a:rPr>
              <a:t>() method</a:t>
            </a:r>
            <a:r>
              <a:rPr lang="ko-KR" altLang="en-US" dirty="0">
                <a:sym typeface="Wingdings" panose="05000000000000000000" pitchFamily="2" charset="2"/>
              </a:rPr>
              <a:t>가 좀더 세분화 </a:t>
            </a:r>
            <a:r>
              <a:rPr lang="ko-KR" altLang="en-US" dirty="0" smtClean="0">
                <a:sym typeface="Wingdings" panose="05000000000000000000" pitchFamily="2" charset="2"/>
              </a:rPr>
              <a:t>되었습니다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onAttach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 연결되기 전에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는 아직 생성되지 않았다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>
                <a:sym typeface="Wingdings" panose="05000000000000000000" pitchFamily="2" charset="2"/>
              </a:rPr>
              <a:t>onCreate()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가 생성되는 시점에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하지만 </a:t>
            </a:r>
            <a:r>
              <a:rPr lang="ko-KR" altLang="en-US" dirty="0">
                <a:sym typeface="Wingdings" panose="05000000000000000000" pitchFamily="2" charset="2"/>
              </a:rPr>
              <a:t>아직 연결되어 있지는 </a:t>
            </a:r>
            <a:r>
              <a:rPr lang="ko-KR" altLang="en-US" dirty="0" smtClean="0">
                <a:sym typeface="Wingdings" panose="05000000000000000000" pitchFamily="2" charset="2"/>
              </a:rPr>
              <a:t>않다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>
                <a:sym typeface="Wingdings" panose="05000000000000000000" pitchFamily="2" charset="2"/>
              </a:rPr>
              <a:t>onCreateView()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화면에 출력할 레이아웃을 </a:t>
            </a:r>
            <a:r>
              <a:rPr lang="en-US" altLang="ko-KR" dirty="0">
                <a:sym typeface="Wingdings" panose="05000000000000000000" pitchFamily="2" charset="2"/>
              </a:rPr>
              <a:t>Inflate </a:t>
            </a:r>
            <a:r>
              <a:rPr lang="ko-KR" altLang="en-US" dirty="0">
                <a:sym typeface="Wingdings" panose="05000000000000000000" pitchFamily="2" charset="2"/>
              </a:rPr>
              <a:t>할 수 있도록 제공되는 </a:t>
            </a:r>
            <a:r>
              <a:rPr lang="ko-KR" altLang="en-US" dirty="0" err="1">
                <a:sym typeface="Wingdings" panose="05000000000000000000" pitchFamily="2" charset="2"/>
              </a:rPr>
              <a:t>옵션적인</a:t>
            </a:r>
            <a:r>
              <a:rPr lang="ko-KR" altLang="en-US" dirty="0">
                <a:sym typeface="Wingdings" panose="05000000000000000000" pitchFamily="2" charset="2"/>
              </a:rPr>
              <a:t> 성격의 </a:t>
            </a:r>
            <a:r>
              <a:rPr lang="en-US" altLang="ko-KR" dirty="0" err="1">
                <a:sym typeface="Wingdings" panose="05000000000000000000" pitchFamily="2" charset="2"/>
              </a:rPr>
              <a:t>CallBack</a:t>
            </a:r>
            <a:r>
              <a:rPr lang="en-US" altLang="ko-KR" dirty="0">
                <a:sym typeface="Wingdings" panose="05000000000000000000" pitchFamily="2" charset="2"/>
              </a:rPr>
              <a:t> Method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err="1">
                <a:sym typeface="Wingdings" panose="05000000000000000000" pitchFamily="2" charset="2"/>
              </a:rPr>
              <a:t>onActivityCreated</a:t>
            </a:r>
            <a:r>
              <a:rPr lang="en-US" altLang="ko-KR" b="1" dirty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가 연결되는 시점이다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onStart</a:t>
            </a:r>
            <a:r>
              <a:rPr lang="en-US" altLang="ko-KR" dirty="0">
                <a:sym typeface="Wingdings" panose="05000000000000000000" pitchFamily="2" charset="2"/>
              </a:rPr>
              <a:t>() ~ </a:t>
            </a:r>
            <a:r>
              <a:rPr lang="en-US" altLang="ko-KR" dirty="0" err="1">
                <a:sym typeface="Wingdings" panose="05000000000000000000" pitchFamily="2" charset="2"/>
              </a:rPr>
              <a:t>onStop</a:t>
            </a:r>
            <a:r>
              <a:rPr lang="en-US" altLang="ko-KR" dirty="0">
                <a:sym typeface="Wingdings" panose="05000000000000000000" pitchFamily="2" charset="2"/>
              </a:rPr>
              <a:t>() : Activity </a:t>
            </a:r>
            <a:r>
              <a:rPr lang="ko-KR" altLang="en-US" dirty="0" err="1">
                <a:sym typeface="Wingdings" panose="05000000000000000000" pitchFamily="2" charset="2"/>
              </a:rPr>
              <a:t>생명주기와</a:t>
            </a:r>
            <a:r>
              <a:rPr lang="ko-KR" altLang="en-US" dirty="0">
                <a:sym typeface="Wingdings" panose="05000000000000000000" pitchFamily="2" charset="2"/>
              </a:rPr>
              <a:t> 똑같다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onDestroyView</a:t>
            </a:r>
            <a:r>
              <a:rPr lang="en-US" altLang="ko-KR" dirty="0">
                <a:sym typeface="Wingdings" panose="05000000000000000000" pitchFamily="2" charset="2"/>
              </a:rPr>
              <a:t>() : Fragment View</a:t>
            </a:r>
            <a:r>
              <a:rPr lang="ko-KR" altLang="en-US" dirty="0">
                <a:sym typeface="Wingdings" panose="05000000000000000000" pitchFamily="2" charset="2"/>
              </a:rPr>
              <a:t>를 제거하는 곳이다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onDestory</a:t>
            </a:r>
            <a:r>
              <a:rPr lang="en-US" altLang="ko-KR" dirty="0">
                <a:sym typeface="Wingdings" panose="05000000000000000000" pitchFamily="2" charset="2"/>
              </a:rPr>
              <a:t>() : Fragment </a:t>
            </a:r>
            <a:r>
              <a:rPr lang="ko-KR" altLang="en-US" dirty="0">
                <a:sym typeface="Wingdings" panose="05000000000000000000" pitchFamily="2" charset="2"/>
              </a:rPr>
              <a:t>객체를 제거하기 전이다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onDetach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 </a:t>
            </a:r>
            <a:r>
              <a:rPr lang="ko-KR" altLang="en-US" dirty="0">
                <a:sym typeface="Wingdings" panose="05000000000000000000" pitchFamily="2" charset="2"/>
              </a:rPr>
              <a:t>객체가 제거 된 후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와 연결관계를 삭제할 때 호출된다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5: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세 개의 소스코드와 레이아웃 파일이 준비되었습니다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여전히 앱이 실행이 잘 되는지 체크해보십시오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아무런 변화가 아직은 없을 겁니다</a:t>
            </a:r>
            <a:r>
              <a:rPr lang="en-US" altLang="ko-KR" dirty="0" smtClean="0"/>
              <a:t>. Tab 3</a:t>
            </a:r>
            <a:r>
              <a:rPr lang="ko-KR" altLang="en-US" dirty="0" smtClean="0"/>
              <a:t>까지 보이는 것 외에는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우리가 만든 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b="1" dirty="0" err="1" smtClean="0"/>
              <a:t>getItem</a:t>
            </a:r>
            <a:r>
              <a:rPr lang="en-US" altLang="ko-KR" b="1" dirty="0" smtClean="0"/>
              <a:t>()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넣고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 이벤트가 일어날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보내주면 됩니다</a:t>
            </a:r>
            <a:r>
              <a:rPr lang="en-US" altLang="ko-KR" dirty="0" smtClean="0"/>
              <a:t>. SectionsPagerAdapter.java</a:t>
            </a:r>
            <a:r>
              <a:rPr lang="ko-KR" altLang="en-US" dirty="0" smtClean="0"/>
              <a:t> 의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메소드를 수정하여 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position</a:t>
            </a:r>
            <a:r>
              <a:rPr lang="ko-KR" altLang="en-US" dirty="0" smtClean="0"/>
              <a:t>변수에 따라 반환하도록 코딩을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어렵지 않겠죠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Position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시작하는 탭의 순서입니다</a:t>
            </a:r>
            <a:r>
              <a:rPr lang="en-US" altLang="ko-KR" dirty="0" smtClean="0"/>
              <a:t>. Fragment1, Fragment2, Fragment3 </a:t>
            </a:r>
            <a:r>
              <a:rPr lang="ko-KR" altLang="en-US" dirty="0" smtClean="0"/>
              <a:t>우리가 만든 세 개의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클래스의 객체를 만들어서 </a:t>
            </a:r>
            <a:r>
              <a:rPr lang="en-US" altLang="ko-KR" dirty="0" err="1" smtClean="0"/>
              <a:t>PlaceholderFragment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보내서 </a:t>
            </a:r>
            <a:r>
              <a:rPr lang="ko-KR" altLang="en-US" dirty="0" err="1" smtClean="0"/>
              <a:t>시각화합니다</a:t>
            </a:r>
            <a:r>
              <a:rPr lang="en-US" altLang="ko-KR" dirty="0" smtClean="0"/>
              <a:t>. 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3203321"/>
            <a:ext cx="10861796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getItem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</a:t>
            </a:r>
            <a:r>
              <a:rPr lang="en-US" altLang="ko-KR" sz="1600" dirty="0" err="1">
                <a:latin typeface="Consolas" panose="020B0609020204030204" pitchFamily="49" charset="0"/>
              </a:rPr>
              <a:t>getItem</a:t>
            </a:r>
            <a:r>
              <a:rPr lang="en-US" altLang="ko-KR" sz="1600" dirty="0">
                <a:latin typeface="Consolas" panose="020B0609020204030204" pitchFamily="49" charset="0"/>
              </a:rPr>
              <a:t> is called to instantiate the fragment for the given page.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Return a </a:t>
            </a:r>
            <a:r>
              <a:rPr lang="en-US" altLang="ko-KR" sz="1600" dirty="0" err="1">
                <a:latin typeface="Consolas" panose="020B0609020204030204" pitchFamily="49" charset="0"/>
              </a:rPr>
              <a:t>PlaceholderFragment</a:t>
            </a:r>
            <a:r>
              <a:rPr lang="en-US" altLang="ko-KR" sz="1600" dirty="0">
                <a:latin typeface="Consolas" panose="020B0609020204030204" pitchFamily="49" charset="0"/>
              </a:rPr>
              <a:t> (defined as a static inner class below).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</a:t>
            </a:r>
            <a:r>
              <a:rPr lang="en-US" altLang="ko-KR" sz="1600" dirty="0">
                <a:latin typeface="Consolas" panose="020B0609020204030204" pitchFamily="49" charset="0"/>
              </a:rPr>
              <a:t> = null;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switch (position)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0: fragment = new Fragment1();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1: fragment = new Fragment2();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2: fragment = new Fragment3();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default: fragment = new Fragment3();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fragment;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5779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Hu052abbedFragment </a:t>
            </a:r>
            <a:r>
              <a:rPr lang="ko-KR" altLang="en-US" b="1" dirty="0" smtClean="0"/>
              <a:t>결과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손가락으로 </a:t>
            </a:r>
            <a:r>
              <a:rPr lang="en-US" altLang="ko-KR" dirty="0" smtClean="0"/>
              <a:t>swipe</a:t>
            </a:r>
            <a:r>
              <a:rPr lang="ko-KR" altLang="en-US" dirty="0" smtClean="0"/>
              <a:t>할 수 있는 것은 덤으로 따라 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단말에 옮겨 즐겨보세요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fab(floating action button)</a:t>
            </a:r>
            <a:r>
              <a:rPr lang="ko-KR" altLang="en-US" dirty="0" smtClean="0"/>
              <a:t>을 누르면 </a:t>
            </a:r>
            <a:r>
              <a:rPr lang="en-US" altLang="ko-KR" dirty="0" smtClean="0"/>
              <a:t>"</a:t>
            </a:r>
            <a:r>
              <a:rPr lang="ko-KR" altLang="en-US" dirty="0" smtClean="0"/>
              <a:t>축하합니다</a:t>
            </a:r>
            <a:r>
              <a:rPr lang="en-US" altLang="ko-KR" dirty="0" smtClean="0"/>
              <a:t>" </a:t>
            </a:r>
            <a:r>
              <a:rPr lang="ko-KR" altLang="en-US" dirty="0" smtClean="0"/>
              <a:t>메시지도 보여주세요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60848"/>
            <a:ext cx="2310854" cy="40291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060848"/>
            <a:ext cx="2286353" cy="40291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476" y="2060848"/>
            <a:ext cx="2336448" cy="40291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087" y="2060849"/>
            <a:ext cx="2316778" cy="402918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9854" y="5476582"/>
            <a:ext cx="57099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fab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07568" y="5661248"/>
            <a:ext cx="3600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Hu052abbedFragment: </a:t>
            </a:r>
            <a:r>
              <a:rPr lang="ko-KR" altLang="en-US" dirty="0" smtClean="0"/>
              <a:t>여러분 스스로 탭을 두 개를 추가하고</a:t>
            </a:r>
            <a:r>
              <a:rPr lang="en-US" altLang="ko-KR" dirty="0" smtClean="0"/>
              <a:t>, 4, 5</a:t>
            </a:r>
            <a:r>
              <a:rPr lang="ko-KR" altLang="en-US" dirty="0" smtClean="0"/>
              <a:t>번 탭을 접근한다면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혹은 여러분 자신만의 </a:t>
            </a:r>
            <a:r>
              <a:rPr lang="en-US" altLang="ko-KR" dirty="0" smtClean="0"/>
              <a:t>favorite </a:t>
            </a:r>
            <a:r>
              <a:rPr lang="ko-KR" altLang="en-US" dirty="0" smtClean="0"/>
              <a:t>오류 메시지를 보여주세요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그림이 아닌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로 보여주는 것도 좋습니다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2636912"/>
            <a:ext cx="1982464" cy="3489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56" y="2638058"/>
            <a:ext cx="1994950" cy="34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9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/>
              <a:t>화면에 메뉴 기능 넣기</a:t>
            </a:r>
            <a:endParaRPr lang="en-US" altLang="ko-KR" b="1" dirty="0" smtClean="0"/>
          </a:p>
          <a:p>
            <a:r>
              <a:rPr lang="en-US" altLang="ko-KR" b="1" dirty="0" smtClean="0"/>
              <a:t>Option Menu: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[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눌렀을 때</a:t>
            </a:r>
            <a:r>
              <a:rPr lang="en-US" altLang="ko-KR" dirty="0"/>
              <a:t> </a:t>
            </a:r>
            <a:r>
              <a:rPr lang="ko-KR" altLang="en-US" dirty="0" smtClean="0"/>
              <a:t>나타나는 메뉴로 각 화면마다 설정할 수 있는 주요 메뉴입니다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옵션 메뉴는 </a:t>
            </a:r>
            <a:r>
              <a:rPr lang="en-US" altLang="ko-KR" b="1" dirty="0" smtClean="0"/>
              <a:t>Action Bar</a:t>
            </a:r>
            <a:r>
              <a:rPr lang="en-US" altLang="ko-KR" dirty="0" smtClean="0"/>
              <a:t>(</a:t>
            </a:r>
            <a:r>
              <a:rPr lang="ko-KR" altLang="en-US" dirty="0" smtClean="0"/>
              <a:t>앱의 제목이 보이는 위쪽 부분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포함되어 보이도록 만들어져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Context Menu: </a:t>
            </a:r>
            <a:r>
              <a:rPr lang="ko-KR" altLang="en-US" dirty="0" smtClean="0"/>
              <a:t>화면을 길게 누르면 나타나는 메뉴로 뷰에 설정하여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상황에 맞게 나타나게 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이런 메뉴를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에 추가하고 싶을 경우에는 다음 두 메소드를 </a:t>
            </a:r>
            <a:r>
              <a:rPr lang="ko-KR" altLang="en-US" dirty="0"/>
              <a:t>재</a:t>
            </a:r>
            <a:r>
              <a:rPr lang="ko-KR" altLang="en-US" dirty="0" smtClean="0"/>
              <a:t>정의하여 메뉴 아이템을 추가합니다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boolean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onCreateOptionMenu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void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onCreateContextMenu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r>
              <a:rPr lang="ko-KR" altLang="en-US" dirty="0" smtClean="0"/>
              <a:t>이 때 메뉴를 추가할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</a:t>
            </a:r>
            <a:r>
              <a:rPr lang="en-US" altLang="ko-KR" dirty="0" err="1" smtClean="0"/>
              <a:t>MenuItem</a:t>
            </a:r>
            <a:r>
              <a:rPr lang="en-US" altLang="ko-KR" dirty="0" smtClean="0"/>
              <a:t> add(..), </a:t>
            </a:r>
            <a:r>
              <a:rPr lang="en-US" altLang="ko-KR" dirty="0" err="1" smtClean="0"/>
              <a:t>SubMenu</a:t>
            </a:r>
            <a:r>
              <a:rPr lang="en-US" altLang="ko-KR" dirty="0"/>
              <a:t> </a:t>
            </a:r>
            <a:r>
              <a:rPr lang="en-US" altLang="ko-KR" dirty="0" err="1" smtClean="0"/>
              <a:t>addSubMenu</a:t>
            </a:r>
            <a:r>
              <a:rPr lang="en-US" altLang="ko-KR" dirty="0" smtClean="0"/>
              <a:t>(...)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제공됩니다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573016"/>
            <a:ext cx="1683939" cy="303567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4655840" y="3789040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Option Menu</a:t>
            </a:r>
            <a:r>
              <a:rPr lang="ko-KR" altLang="en-US" dirty="0"/>
              <a:t> </a:t>
            </a:r>
            <a:r>
              <a:rPr lang="ko-KR" altLang="en-US" dirty="0" smtClean="0"/>
              <a:t>만들고</a:t>
            </a:r>
            <a:r>
              <a:rPr lang="en-US" altLang="ko-KR" dirty="0" smtClean="0"/>
              <a:t>, Action Bar</a:t>
            </a:r>
            <a:r>
              <a:rPr lang="ko-KR" altLang="en-US" dirty="0" smtClean="0"/>
              <a:t>에 추가하는 실습을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이름을 </a:t>
            </a:r>
            <a:r>
              <a:rPr lang="en-US" altLang="ko-KR" b="1" dirty="0" smtClean="0"/>
              <a:t>Hu053OptionMenu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이름을 </a:t>
            </a:r>
            <a:r>
              <a:rPr lang="en-US" altLang="ko-KR" b="1" dirty="0" smtClean="0"/>
              <a:t>menu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추가하는데</a:t>
            </a:r>
            <a:r>
              <a:rPr lang="en-US" altLang="ko-KR" dirty="0" smtClean="0"/>
              <a:t>, /app/res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Directory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menu</a:t>
            </a:r>
            <a:r>
              <a:rPr lang="ko-KR" altLang="en-US" dirty="0" smtClean="0">
                <a:sym typeface="Wingdings" panose="05000000000000000000" pitchFamily="2" charset="2"/>
              </a:rPr>
              <a:t>를 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Menu resource file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menu_main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하면 </a:t>
            </a:r>
            <a:r>
              <a:rPr lang="en-US" altLang="ko-KR" dirty="0" smtClean="0">
                <a:sym typeface="Wingdings" panose="05000000000000000000" pitchFamily="2" charset="2"/>
              </a:rPr>
              <a:t>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만들어 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세 개의 이미지 파일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menu_refresh.png, menu_search.png, menu_settings.png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세 개의 메뉴에 대하여 각각 </a:t>
            </a:r>
            <a:r>
              <a:rPr lang="en-US" altLang="ko-KR" dirty="0" smtClean="0">
                <a:sym typeface="Wingdings" panose="05000000000000000000" pitchFamily="2" charset="2"/>
              </a:rPr>
              <a:t>&lt;item&gt; tag</a:t>
            </a:r>
            <a:r>
              <a:rPr lang="ko-KR" altLang="en-US" dirty="0" smtClean="0">
                <a:sym typeface="Wingdings" panose="05000000000000000000" pitchFamily="2" charset="2"/>
              </a:rPr>
              <a:t>를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파일 위쪽에 있는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&lt;menu&gt; tag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="...." </a:t>
            </a:r>
            <a:r>
              <a:rPr lang="ko-KR" altLang="en-US" dirty="0" smtClean="0">
                <a:sym typeface="Wingdings" panose="05000000000000000000" pitchFamily="2" charset="2"/>
              </a:rPr>
              <a:t>도 추가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하기보다는 </a:t>
            </a:r>
            <a:r>
              <a:rPr lang="en-US" altLang="ko-KR" dirty="0" smtClean="0">
                <a:sym typeface="Wingdings" panose="05000000000000000000" pitchFamily="2" charset="2"/>
              </a:rPr>
              <a:t>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경험해보며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직접 </a:t>
            </a:r>
            <a:r>
              <a:rPr lang="ko-KR" altLang="en-US" dirty="0" smtClean="0">
                <a:sym typeface="Wingdings" panose="05000000000000000000" pitchFamily="2" charset="2"/>
              </a:rPr>
              <a:t>손코딩해보는 것이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7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 </a:t>
            </a:r>
            <a:r>
              <a:rPr lang="ko-KR" altLang="en-US" b="1" dirty="0" smtClean="0"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/>
              <a:t>menu_main.xml </a:t>
            </a:r>
            <a:r>
              <a:rPr lang="ko-KR" altLang="en-US" b="1" dirty="0" smtClean="0"/>
              <a:t>수정하기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96752"/>
            <a:ext cx="7546293" cy="5323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7968" y="2863118"/>
            <a:ext cx="4060727" cy="523220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alwasys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외에도 다양한 옵션이 </a:t>
            </a:r>
            <a:r>
              <a:rPr lang="ko-KR" altLang="en-US" sz="1400" dirty="0"/>
              <a:t>있습니다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r>
              <a:rPr lang="en-US" altLang="ko-KR" sz="1400" dirty="0" smtClean="0"/>
              <a:t>never, </a:t>
            </a:r>
            <a:r>
              <a:rPr lang="en-US" altLang="ko-KR" sz="1400" dirty="0" err="1" smtClean="0"/>
              <a:t>ifRoom</a:t>
            </a:r>
            <a:r>
              <a:rPr lang="en-US" altLang="ko-KR" sz="1400" dirty="0" smtClean="0"/>
              <a:t>, with Text, </a:t>
            </a:r>
            <a:r>
              <a:rPr lang="en-US" altLang="ko-KR" sz="1400" dirty="0" err="1" smtClean="0"/>
              <a:t>collapseActionView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5159896" y="31247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2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지금까지 만든 </a:t>
            </a:r>
            <a:r>
              <a:rPr lang="en-US" altLang="ko-KR" dirty="0" smtClean="0"/>
              <a:t>menu</a:t>
            </a:r>
            <a:r>
              <a:rPr lang="ko-KR" altLang="en-US" dirty="0" smtClean="0"/>
              <a:t>를 화면에 추가하는 작업을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menu</a:t>
            </a:r>
            <a:r>
              <a:rPr lang="ko-KR" altLang="en-US" dirty="0" smtClean="0">
                <a:sym typeface="Wingdings" panose="05000000000000000000" pitchFamily="2" charset="2"/>
              </a:rPr>
              <a:t>를 어느 때 혹은 어디에서 추가하면 좋을까요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시작할 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만든 메뉴로 추가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대체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확장하는 경우이니까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만드는 과정의 일부를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(Override)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나머지는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안스에</a:t>
            </a:r>
            <a:r>
              <a:rPr lang="ko-KR" altLang="en-US" dirty="0" smtClean="0">
                <a:sym typeface="Wingdings" panose="05000000000000000000" pitchFamily="2" charset="2"/>
              </a:rPr>
              <a:t> 맡기면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만들 때 사용하는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(), </a:t>
            </a:r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같은 메소드를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ko-KR" altLang="en-US" dirty="0" smtClean="0">
                <a:sym typeface="Wingdings" panose="05000000000000000000" pitchFamily="2" charset="2"/>
              </a:rPr>
              <a:t>재정의해서 기존의 디폴트 메뉴에 우리가 만든 </a:t>
            </a:r>
            <a:r>
              <a:rPr lang="en-US" altLang="ko-KR" dirty="0" smtClean="0">
                <a:sym typeface="Wingdings" panose="05000000000000000000" pitchFamily="2" charset="2"/>
              </a:rPr>
              <a:t>menu item</a:t>
            </a:r>
            <a:r>
              <a:rPr lang="ko-KR" altLang="en-US" dirty="0" smtClean="0">
                <a:sym typeface="Wingdings" panose="05000000000000000000" pitchFamily="2" charset="2"/>
              </a:rPr>
              <a:t>들을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이름 위에서 혹은 내부에서 우클릭하여 나오는 팝업 메뉴에서 </a:t>
            </a:r>
            <a:r>
              <a:rPr lang="en-US" altLang="ko-KR" dirty="0" smtClean="0">
                <a:sym typeface="Wingdings" panose="05000000000000000000" pitchFamily="2" charset="2"/>
              </a:rPr>
              <a:t>Generate ...  Override Methods ...]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onCreateOptionsMenu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두 메소드를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단지 </a:t>
            </a:r>
            <a:r>
              <a:rPr lang="en-US" altLang="ko-KR" dirty="0" smtClean="0">
                <a:sym typeface="Wingdings" panose="05000000000000000000" pitchFamily="2" charset="2"/>
              </a:rPr>
              <a:t>menu_main.xml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</a:t>
            </a:r>
            <a:r>
              <a:rPr lang="en-US" altLang="ko-KR" dirty="0" smtClean="0">
                <a:sym typeface="Wingdings" panose="05000000000000000000" pitchFamily="2" charset="2"/>
              </a:rPr>
              <a:t>inflation</a:t>
            </a:r>
            <a:r>
              <a:rPr lang="ko-KR" altLang="en-US" dirty="0" smtClean="0">
                <a:sym typeface="Wingdings" panose="05000000000000000000" pitchFamily="2" charset="2"/>
              </a:rPr>
              <a:t>하는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어떤 메뉴 아이템이 선택되었는지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페이지를 참고하십시오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6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MainActivity.java </a:t>
            </a:r>
            <a:r>
              <a:rPr lang="ko-KR" altLang="en-US" b="1" dirty="0" smtClean="0"/>
              <a:t>수정하여 </a:t>
            </a:r>
            <a:r>
              <a:rPr lang="en-US" altLang="ko-KR" b="1" dirty="0" smtClean="0"/>
              <a:t>Option Menu </a:t>
            </a:r>
            <a:r>
              <a:rPr lang="ko-KR" altLang="en-US" b="1" dirty="0" smtClean="0"/>
              <a:t>추가하기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0683" y="115987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onCreateOptionsMenu</a:t>
            </a:r>
            <a:r>
              <a:rPr lang="en-US" altLang="ko-KR" sz="1400" b="1" dirty="0">
                <a:latin typeface="Consolas" panose="020B0609020204030204" pitchFamily="49" charset="0"/>
              </a:rPr>
              <a:t>(Menu menu)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getMenuInflater</a:t>
            </a:r>
            <a:r>
              <a:rPr lang="en-US" altLang="ko-KR" sz="1400" dirty="0">
                <a:latin typeface="Consolas" panose="020B0609020204030204" pitchFamily="49" charset="0"/>
              </a:rPr>
              <a:t>().inflate(</a:t>
            </a:r>
            <a:r>
              <a:rPr lang="en-US" altLang="ko-KR" sz="1400" dirty="0" err="1">
                <a:latin typeface="Consolas" panose="020B0609020204030204" pitchFamily="49" charset="0"/>
              </a:rPr>
              <a:t>R.menu.menu_main</a:t>
            </a:r>
            <a:r>
              <a:rPr lang="en-US" altLang="ko-KR" sz="1400" dirty="0">
                <a:latin typeface="Consolas" panose="020B0609020204030204" pitchFamily="49" charset="0"/>
              </a:rPr>
              <a:t>, 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onOptionsItemSelected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b="1" dirty="0">
                <a:latin typeface="Consolas" panose="020B0609020204030204" pitchFamily="49" charset="0"/>
              </a:rPr>
              <a:t> item)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 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R.id.menu_refresh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refesh</a:t>
            </a:r>
            <a:r>
              <a:rPr lang="en-US" altLang="ko-KR" sz="1400" dirty="0" smtClean="0">
                <a:latin typeface="Consolas" panose="020B0609020204030204" pitchFamily="49" charset="0"/>
              </a:rPr>
              <a:t> selected.",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R.id.menu_search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"search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R.id.menu_settings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"settings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default</a:t>
            </a:r>
            <a:r>
              <a:rPr lang="en-US" altLang="ko-KR" sz="1400" dirty="0" smtClean="0">
                <a:latin typeface="Consolas" panose="020B0609020204030204" pitchFamily="49" charset="0"/>
              </a:rPr>
              <a:t>: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super.onOptionsItemSelected</a:t>
            </a:r>
            <a:r>
              <a:rPr lang="en-US" altLang="ko-KR" sz="1400" dirty="0">
                <a:latin typeface="Consolas" panose="020B0609020204030204" pitchFamily="49" charset="0"/>
              </a:rPr>
              <a:t>(item);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2996952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4922820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Action Bar</a:t>
            </a:r>
            <a:r>
              <a:rPr lang="ko-KR" altLang="en-US" dirty="0" smtClean="0">
                <a:sym typeface="Wingdings" panose="05000000000000000000" pitchFamily="2" charset="2"/>
              </a:rPr>
              <a:t>에 추가된 결과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319495"/>
            <a:ext cx="2736304" cy="4932793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3431703" y="1607527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2567607" y="5423951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07768" y="2852937"/>
            <a:ext cx="7909468" cy="339935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Context Menu</a:t>
            </a:r>
            <a:r>
              <a:rPr lang="ko-KR" altLang="en-US" b="1" dirty="0" smtClean="0">
                <a:sym typeface="Wingdings" panose="05000000000000000000" pitchFamily="2" charset="2"/>
              </a:rPr>
              <a:t>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는 어떤 뷰에 필요한 기능만을 모아 정의해 놓은 것으로 손가락을 길게 눌렀을 때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도 </a:t>
            </a:r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처럼 두 개의 메소드를 재정의해서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특정 뷰에 등록하려면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registerForContextMenu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등록하면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메뉴 아이템을 선택했을 때 </a:t>
            </a:r>
            <a:r>
              <a:rPr lang="en-US" altLang="ko-KR" dirty="0" err="1" smtClean="0">
                <a:sym typeface="Wingdings" panose="05000000000000000000" pitchFamily="2" charset="2"/>
              </a:rPr>
              <a:t>onContextItemSelected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메소드가 호출되므로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이때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</a:t>
            </a:r>
            <a:r>
              <a:rPr lang="en-US" altLang="ko-KR" dirty="0" err="1" smtClean="0">
                <a:sym typeface="Wingdings" panose="05000000000000000000" pitchFamily="2" charset="2"/>
              </a:rPr>
              <a:t>MenuItem</a:t>
            </a:r>
            <a:r>
              <a:rPr lang="ko-KR" altLang="en-US" dirty="0" smtClean="0">
                <a:sym typeface="Wingdings" panose="05000000000000000000" pitchFamily="2" charset="2"/>
              </a:rPr>
              <a:t>객체를 사용해 선택된 메뉴 아이템의 정보를 확인한 후 처리할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140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More about Action Bar.... </a:t>
            </a:r>
          </a:p>
          <a:p>
            <a:r>
              <a:rPr lang="en-US" altLang="ko-KR" dirty="0" smtClean="0"/>
              <a:t>Action Bar</a:t>
            </a:r>
            <a:r>
              <a:rPr lang="ko-KR" altLang="en-US" dirty="0" smtClean="0"/>
              <a:t>는 앱의 </a:t>
            </a:r>
            <a:r>
              <a:rPr lang="en-US" altLang="ko-KR" dirty="0" smtClean="0"/>
              <a:t>title(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보여주는 기능이며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</a:t>
            </a:r>
            <a:r>
              <a:rPr lang="en-US" altLang="ko-KR" dirty="0" smtClean="0"/>
              <a:t>show()/hide()</a:t>
            </a:r>
            <a:r>
              <a:rPr lang="ko-KR" altLang="en-US" dirty="0" smtClean="0"/>
              <a:t>를 할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abar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getActionBar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sbar.show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sbar.hide</a:t>
            </a:r>
            <a:r>
              <a:rPr lang="en-US" altLang="ko-KR" dirty="0" smtClean="0"/>
              <a:t>();</a:t>
            </a:r>
          </a:p>
          <a:p>
            <a:r>
              <a:rPr lang="en-US" altLang="ko-KR" dirty="0" err="1" smtClean="0"/>
              <a:t>setSubTitle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부제목도 달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대신에 아이콘도 보여 줄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5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액티비티 수명 주기의 가장 큰 차이점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err="1">
                <a:sym typeface="Wingdings" panose="05000000000000000000" pitchFamily="2" charset="2"/>
              </a:rPr>
              <a:t>액티비티와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</a:t>
            </a:r>
            <a:r>
              <a:rPr lang="ko-KR" altLang="en-US" dirty="0">
                <a:sym typeface="Wingdings" panose="05000000000000000000" pitchFamily="2" charset="2"/>
              </a:rPr>
              <a:t>수명 주기에서 가장 중대한 차이점은 해당되는 </a:t>
            </a:r>
            <a:r>
              <a:rPr lang="ko-KR" altLang="en-US" b="1" dirty="0">
                <a:sym typeface="Wingdings" panose="05000000000000000000" pitchFamily="2" charset="2"/>
              </a:rPr>
              <a:t>백 스택에 저장되는 방법</a:t>
            </a:r>
            <a:r>
              <a:rPr lang="ko-KR" altLang="en-US" dirty="0">
                <a:sym typeface="Wingdings" panose="05000000000000000000" pitchFamily="2" charset="2"/>
              </a:rPr>
              <a:t>에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기본적으로 </a:t>
            </a:r>
            <a:r>
              <a:rPr lang="ko-KR" altLang="en-US" dirty="0">
                <a:sym typeface="Wingdings" panose="05000000000000000000" pitchFamily="2" charset="2"/>
              </a:rPr>
              <a:t>액티비티는 정지되면 시스템에서 관리하는 액티비티의 백 스택에 </a:t>
            </a:r>
            <a:r>
              <a:rPr lang="ko-KR" altLang="en-US" dirty="0" smtClean="0">
                <a:sym typeface="Wingdings" panose="05000000000000000000" pitchFamily="2" charset="2"/>
              </a:rPr>
              <a:t>들어갑니다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 및 백 스택에서 설명하였듯이 사용자는 </a:t>
            </a:r>
            <a:r>
              <a:rPr lang="en-US" altLang="ko-KR" dirty="0">
                <a:sym typeface="Wingdings" panose="05000000000000000000" pitchFamily="2" charset="2"/>
              </a:rPr>
              <a:t>Back </a:t>
            </a:r>
            <a:r>
              <a:rPr lang="ko-KR" altLang="en-US" dirty="0">
                <a:sym typeface="Wingdings" panose="05000000000000000000" pitchFamily="2" charset="2"/>
              </a:rPr>
              <a:t>버튼을 눌러서 액티비티로 돌아갈 수 있습니다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하지만 프래그멘트는 </a:t>
            </a:r>
            <a:r>
              <a:rPr lang="ko-KR" altLang="en-US" dirty="0">
                <a:sym typeface="Wingdings" panose="05000000000000000000" pitchFamily="2" charset="2"/>
              </a:rPr>
              <a:t>이를 제거하는 트랜잭션에서 </a:t>
            </a:r>
            <a:r>
              <a:rPr lang="en-US" altLang="ko-KR" dirty="0" err="1">
                <a:sym typeface="Wingdings" panose="05000000000000000000" pitchFamily="2" charset="2"/>
              </a:rPr>
              <a:t>addToBackStack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을 호출하여 인스턴스를 저장하라고 명시적으로 요청할 경우에만 호스트 액티비티에서 관리하는 백 스택으로 들어갑니다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2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하나의 뷰에서 여러 개 정보를 볼 때 탭을 많이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안드로이드 전화번호부 기본 앱에서도 사용합니다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Tab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Navigation Widget</a:t>
            </a:r>
            <a:r>
              <a:rPr lang="ko-KR" altLang="en-US" dirty="0" smtClean="0"/>
              <a:t>이라고 불리기도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 탭과 하단 탭</a:t>
            </a:r>
            <a:r>
              <a:rPr lang="en-US" altLang="ko-KR" dirty="0" smtClean="0"/>
              <a:t>(Bottom Navigation)</a:t>
            </a:r>
            <a:r>
              <a:rPr lang="ko-KR" altLang="en-US" dirty="0" smtClean="0"/>
              <a:t>으로 구분합니다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상단 탭은 </a:t>
            </a:r>
            <a:r>
              <a:rPr lang="en-US" altLang="ko-KR" dirty="0" smtClean="0"/>
              <a:t>Action Bar</a:t>
            </a:r>
            <a:r>
              <a:rPr lang="ko-KR" altLang="en-US" dirty="0" smtClean="0"/>
              <a:t>에 탭 기능의 일부분으로 제공되며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탭은 별도의 </a:t>
            </a:r>
            <a:r>
              <a:rPr lang="en-US" altLang="ko-KR" dirty="0" smtClean="0"/>
              <a:t>Widget</a:t>
            </a:r>
            <a:r>
              <a:rPr lang="ko-KR" altLang="en-US" dirty="0" smtClean="0"/>
              <a:t>으로 제공됩니다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 smtClean="0"/>
              <a:t>Hu054Tab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상단 </a:t>
            </a:r>
            <a:r>
              <a:rPr lang="ko-KR" altLang="en-US" dirty="0"/>
              <a:t>탭 </a:t>
            </a:r>
            <a:r>
              <a:rPr lang="ko-KR" altLang="en-US" dirty="0" smtClean="0"/>
              <a:t>보여주기 실습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Hu054Tab, </a:t>
            </a:r>
            <a:r>
              <a:rPr lang="ko-KR" altLang="en-US" dirty="0"/>
              <a:t>패키지 이름을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로 </a:t>
            </a:r>
            <a:r>
              <a:rPr lang="ko-KR" altLang="en-US" dirty="0"/>
              <a:t>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 smtClean="0"/>
              <a:t>/res/layout/activity_main.xml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[Design]</a:t>
            </a:r>
            <a:r>
              <a:rPr lang="ko-KR" altLang="en-US" dirty="0" smtClean="0"/>
              <a:t>탭으로 열고</a:t>
            </a:r>
            <a:r>
              <a:rPr lang="en-US" altLang="ko-KR" dirty="0" smtClean="0"/>
              <a:t>, Palette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[Containers]</a:t>
            </a:r>
            <a:r>
              <a:rPr lang="ko-KR" altLang="en-US" dirty="0" smtClean="0"/>
              <a:t>폴더 안에서 </a:t>
            </a:r>
            <a:r>
              <a:rPr lang="en-US" altLang="ko-KR" dirty="0" err="1" smtClean="0"/>
              <a:t>AppBarLayout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AppBarLayout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오른쪽에 있는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눌러 외부 라이브러리 설치 하십시오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build.gradle</a:t>
            </a:r>
            <a:r>
              <a:rPr lang="ko-KR" altLang="en-US" dirty="0" smtClean="0"/>
              <a:t>에 라이브러리가 설치된 것을 확인할 수 있습니다</a:t>
            </a:r>
            <a:r>
              <a:rPr lang="en-US" altLang="ko-KR" dirty="0" smtClean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Step 2: activity_menu.xml </a:t>
            </a:r>
            <a:r>
              <a:rPr lang="ko-KR" altLang="en-US" dirty="0" smtClean="0"/>
              <a:t>파일을 열고 다음과 같이 입력합니다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6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xmlns:app</a:t>
            </a:r>
            <a:r>
              <a:rPr lang="en-US" altLang="ko-KR" sz="1400" dirty="0" smtClean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androidx.coordinatorlayout.widget.CoordinatorLayout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com.google.android.material.appbar.AppBarLayout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ThemeOverlay.AppCompat.Dark.ActionBar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android:id="@+id/toolbar"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 smtClean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colorPrimaryDark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&lt;TextView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android:id="@+id/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titleText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android:layout_width="wrap_content"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android:text="Title"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android:textAppearance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Base.TextAppearance.Widget.AppCompat.Toolbar.Title</a:t>
            </a:r>
            <a:r>
              <a:rPr lang="en-US" altLang="ko-KR" sz="1400" dirty="0" smtClean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r>
              <a:rPr lang="en-US" altLang="ko-KR" sz="1400" dirty="0" smtClean="0">
                <a:latin typeface="Consolas" panose="020B0609020204030204" pitchFamily="49" charset="0"/>
              </a:rPr>
              <a:t>&gt;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com.google.android.material.tabs.TabLayout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android:id="@+id/tabs"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background_light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app:tabGravity</a:t>
            </a:r>
            <a:r>
              <a:rPr lang="en-US" altLang="ko-KR" sz="1400" dirty="0">
                <a:latin typeface="Consolas" panose="020B0609020204030204" pitchFamily="49" charset="0"/>
              </a:rPr>
              <a:t>="fill"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app:tabMode</a:t>
            </a:r>
            <a:r>
              <a:rPr lang="en-US" altLang="ko-KR" sz="1400" dirty="0">
                <a:latin typeface="Consolas" panose="020B0609020204030204" pitchFamily="49" charset="0"/>
              </a:rPr>
              <a:t>="fixed"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app:tabSelectedTextColor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com.google.android.material.appbar.AppBarLayout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&lt;/FrameLayout&gt;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androidx.coordinatorlayout.widget.CoordinatorLayout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75665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activity_menu.xml </a:t>
            </a:r>
            <a:r>
              <a:rPr lang="ko-KR" altLang="en-US" dirty="0" smtClean="0"/>
              <a:t>수정한 것의 개략을 보면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Toolbar</a:t>
            </a:r>
            <a:r>
              <a:rPr lang="ko-KR" altLang="en-US" dirty="0" smtClean="0"/>
              <a:t>안에는 제목을 표시할 수 있도록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가 들어가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TabLayout</a:t>
            </a:r>
            <a:r>
              <a:rPr lang="ko-KR" altLang="en-US" dirty="0" smtClean="0"/>
              <a:t>에는 </a:t>
            </a:r>
            <a:r>
              <a:rPr lang="en-US" altLang="ko-KR" dirty="0" err="1" smtClean="0"/>
              <a:t>tabMode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tabGavity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로 설정하여 탭 버튼들이 동일한 크기를 갖게 만듭니다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FrameLayout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로 설정하여 </a:t>
            </a:r>
            <a:r>
              <a:rPr lang="ko-KR" altLang="en-US" dirty="0" err="1" smtClean="0"/>
              <a:t>자바소스</a:t>
            </a:r>
            <a:r>
              <a:rPr lang="ko-KR" altLang="en-US" dirty="0" smtClean="0"/>
              <a:t> 코드에서 이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있도록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1424" y="2996952"/>
            <a:ext cx="3129194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&lt;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&lt;Toolbar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&lt;TextView/&gt;       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&lt;/Toolbar&gt;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&lt;FrameLayout&gt;</a:t>
            </a:r>
            <a:br>
              <a:rPr lang="en-US" altLang="ko-KR" dirty="0" smtClean="0">
                <a:latin typeface="Consolas" panose="020B0609020204030204" pitchFamily="49" charset="0"/>
              </a:rPr>
            </a:br>
            <a:r>
              <a:rPr lang="en-US" altLang="ko-KR" dirty="0" smtClean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&lt;/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한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하나의 자바 소스 코드와 하나의 레이아웃 파일로 구성되어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/>
              <a:t>첫 번째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Fragment1.java, fragment1.xml </a:t>
            </a:r>
            <a:r>
              <a:rPr lang="ko-KR" altLang="en-US" dirty="0" smtClean="0"/>
              <a:t>이라 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fragment1.xml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/res/layout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Layout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 파일이름을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/>
              <a:t>fragment1.xml </a:t>
            </a:r>
            <a:r>
              <a:rPr lang="ko-KR" altLang="en-US" dirty="0" smtClean="0"/>
              <a:t>레이아웃 파일은</a:t>
            </a:r>
            <a:r>
              <a:rPr lang="en-US" altLang="ko-KR" dirty="0" smtClean="0"/>
              <a:t> </a:t>
            </a:r>
            <a:r>
              <a:rPr lang="ko-KR" altLang="en-US" dirty="0"/>
              <a:t>최상위 </a:t>
            </a:r>
            <a:r>
              <a:rPr lang="en-US" altLang="ko-KR" dirty="0"/>
              <a:t>Layout</a:t>
            </a:r>
            <a:r>
              <a:rPr lang="ko-KR" altLang="en-US" dirty="0"/>
              <a:t>을 </a:t>
            </a:r>
            <a:r>
              <a:rPr lang="en-US" altLang="ko-KR" dirty="0"/>
              <a:t>LinearLayout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en-US" altLang="ko-KR" dirty="0" smtClean="0"/>
              <a:t>background=</a:t>
            </a:r>
            <a:r>
              <a:rPr lang="en-US" altLang="ko-KR" dirty="0">
                <a:latin typeface="Consolas" panose="020B0609020204030204" pitchFamily="49" charset="0"/>
              </a:rPr>
              <a:t>"@</a:t>
            </a:r>
            <a:r>
              <a:rPr lang="en-US" altLang="ko-KR" dirty="0" err="1">
                <a:latin typeface="Consolas" panose="020B0609020204030204" pitchFamily="49" charset="0"/>
              </a:rPr>
              <a:t>android:color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holo_red_bright</a:t>
            </a:r>
            <a:r>
              <a:rPr lang="en-US" altLang="ko-KR" dirty="0" smtClean="0">
                <a:latin typeface="Consolas" panose="020B0609020204030204" pitchFamily="49" charset="0"/>
              </a:rPr>
              <a:t>" </a:t>
            </a:r>
            <a:r>
              <a:rPr lang="ko-KR" altLang="en-US" dirty="0" smtClean="0"/>
              <a:t>를 </a:t>
            </a:r>
            <a:r>
              <a:rPr lang="ko-KR" altLang="en-US" dirty="0"/>
              <a:t>빨간색으로 설정하고</a:t>
            </a:r>
            <a:r>
              <a:rPr lang="en-US" altLang="ko-KR" dirty="0"/>
              <a:t>, [Fragment 1]</a:t>
            </a:r>
            <a:r>
              <a:rPr lang="ko-KR" altLang="en-US" dirty="0"/>
              <a:t>버튼을 추가합니다</a:t>
            </a:r>
            <a:r>
              <a:rPr lang="en-US" altLang="ko-KR" dirty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/res/layout/fragment1.xml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8068" y="1340768"/>
            <a:ext cx="11089234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xmlns:tools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android:color</a:t>
            </a:r>
            <a:r>
              <a:rPr lang="en-US" altLang="ko-KR" dirty="0" smtClean="0">
                <a:latin typeface="Consolas" panose="020B0609020204030204" pitchFamily="49" charset="0"/>
              </a:rPr>
              <a:t>/</a:t>
            </a:r>
            <a:r>
              <a:rPr lang="en-US" altLang="ko-KR" dirty="0" err="1" smtClean="0">
                <a:latin typeface="Consolas" panose="020B0609020204030204" pitchFamily="49" charset="0"/>
              </a:rPr>
              <a:t>holo_red_light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tools:context</a:t>
            </a:r>
            <a:r>
              <a:rPr lang="en-US" altLang="ko-KR" dirty="0">
                <a:latin typeface="Consolas" panose="020B0609020204030204" pitchFamily="49" charset="0"/>
              </a:rPr>
              <a:t>=".Fragment1"&gt;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android:text</a:t>
            </a:r>
            <a:r>
              <a:rPr lang="en-US" altLang="ko-KR" dirty="0" smtClean="0">
                <a:latin typeface="Consolas" panose="020B0609020204030204" pitchFamily="49" charset="0"/>
              </a:rPr>
              <a:t>="Fragment 1" </a:t>
            </a:r>
            <a:r>
              <a:rPr lang="en-US" altLang="ko-KR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55840" y="350100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91944" y="3239398"/>
            <a:ext cx="300274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Fragment1.java</a:t>
            </a:r>
            <a:r>
              <a:rPr lang="ko-KR" altLang="en-US" sz="1400" dirty="0" smtClean="0"/>
              <a:t>가 만들어지기까지 </a:t>
            </a:r>
            <a:endParaRPr lang="en-US" altLang="ko-KR" sz="1400" dirty="0" smtClean="0"/>
          </a:p>
          <a:p>
            <a:r>
              <a:rPr lang="ko-KR" altLang="en-US" sz="1400" dirty="0" smtClean="0"/>
              <a:t>빨간색으로 오류 표시가 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806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Fragment1 </a:t>
            </a:r>
            <a:r>
              <a:rPr lang="ko-KR" altLang="en-US" dirty="0" smtClean="0"/>
              <a:t>클래스가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클래스를 상속을 받도록 합니다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public class Fragment1 extends Fragment </a:t>
            </a:r>
          </a:p>
          <a:p>
            <a:pPr lvl="1"/>
            <a:r>
              <a:rPr lang="en-US" altLang="ko-KR" dirty="0" smtClean="0"/>
              <a:t>@Override &lt;</a:t>
            </a:r>
            <a:r>
              <a:rPr lang="ko-KR" altLang="en-US" dirty="0" smtClean="0"/>
              <a:t>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재정의 할 수 있는 메소드 메뉴가 나옵니다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onCreateView()</a:t>
            </a:r>
            <a:r>
              <a:rPr lang="ko-KR" altLang="en-US" dirty="0" smtClean="0"/>
              <a:t>를 재정의하고</a:t>
            </a:r>
            <a:r>
              <a:rPr lang="en-US" altLang="ko-KR" dirty="0" smtClean="0"/>
              <a:t>, fragment1.xml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하도록 다음과 같이 코딩합니다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1432" y="3789040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Fragment1 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>
                <a:latin typeface="Consolas" panose="020B0609020204030204" pitchFamily="49" charset="0"/>
              </a:rPr>
              <a:t>fragment1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92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같은 방법으로 </a:t>
            </a:r>
            <a:r>
              <a:rPr lang="en-US" altLang="ko-KR" dirty="0" smtClean="0"/>
              <a:t>Fragment2.java, Fragment3.java, fragment2.xml, fragment3.xml</a:t>
            </a:r>
            <a:r>
              <a:rPr lang="ko-KR" altLang="en-US" dirty="0" smtClean="0"/>
              <a:t>파일을 복사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붙여넣기</a:t>
            </a:r>
            <a:r>
              <a:rPr lang="ko-KR" altLang="en-US" dirty="0" smtClean="0"/>
              <a:t> 방식으로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파일의 내용을 적절히 수정하면 편리합니다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예를 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파일이 </a:t>
            </a:r>
            <a:r>
              <a:rPr lang="en-US" altLang="ko-KR" dirty="0" smtClean="0"/>
              <a:t>Fragment2.java</a:t>
            </a:r>
            <a:r>
              <a:rPr lang="ko-KR" altLang="en-US" dirty="0"/>
              <a:t> 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, fragment2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fragment2.xml </a:t>
            </a:r>
            <a:r>
              <a:rPr lang="ko-KR" altLang="en-US" dirty="0" smtClean="0"/>
              <a:t>파일에서는</a:t>
            </a:r>
            <a:r>
              <a:rPr lang="en-US" altLang="ko-KR" dirty="0" smtClean="0"/>
              <a:t>, 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background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green </a:t>
            </a:r>
            <a:r>
              <a:rPr lang="ko-KR" altLang="en-US" dirty="0" smtClean="0"/>
              <a:t>으로 설정하고</a:t>
            </a:r>
            <a:r>
              <a:rPr lang="en-US" altLang="ko-KR" dirty="0" smtClean="0"/>
              <a:t>, button text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Fragment 2 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smtClean="0"/>
              <a:t>fragment3.xml </a:t>
            </a:r>
            <a:r>
              <a:rPr lang="ko-KR" altLang="en-US" dirty="0"/>
              <a:t>파일에서는</a:t>
            </a:r>
            <a:r>
              <a:rPr lang="en-US" altLang="ko-KR" dirty="0"/>
              <a:t>, layout</a:t>
            </a:r>
            <a:r>
              <a:rPr lang="ko-KR" altLang="en-US" dirty="0"/>
              <a:t>의 </a:t>
            </a:r>
            <a:r>
              <a:rPr lang="en-US" altLang="ko-KR" dirty="0"/>
              <a:t>background </a:t>
            </a:r>
            <a:r>
              <a:rPr lang="ko-KR" altLang="en-US" dirty="0"/>
              <a:t>는 </a:t>
            </a:r>
            <a:r>
              <a:rPr lang="en-US" altLang="ko-KR" dirty="0" smtClean="0"/>
              <a:t>blue </a:t>
            </a:r>
            <a:r>
              <a:rPr lang="ko-KR" altLang="en-US" dirty="0"/>
              <a:t>으로 설정하고</a:t>
            </a:r>
            <a:r>
              <a:rPr lang="en-US" altLang="ko-KR" dirty="0"/>
              <a:t>, button text</a:t>
            </a:r>
            <a:r>
              <a:rPr lang="ko-KR" altLang="en-US" dirty="0"/>
              <a:t>를 </a:t>
            </a:r>
            <a:r>
              <a:rPr lang="en-US" altLang="ko-KR" dirty="0"/>
              <a:t>Fragment </a:t>
            </a:r>
            <a:r>
              <a:rPr lang="en-US" altLang="ko-KR" dirty="0" smtClean="0"/>
              <a:t>3 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336" y="2204864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7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4: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만들었으니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MainActivity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를 설정하고 </a:t>
            </a:r>
            <a:r>
              <a:rPr lang="en-US" altLang="ko-KR" dirty="0" smtClean="0"/>
              <a:t>Fragment</a:t>
            </a:r>
            <a:r>
              <a:rPr lang="ko-KR" altLang="en-US" dirty="0"/>
              <a:t> </a:t>
            </a:r>
            <a:r>
              <a:rPr lang="ko-KR" altLang="en-US" dirty="0" smtClean="0"/>
              <a:t>객체를 생성하면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좀 복잡하니까 다음 페이지의 코드 흐름을 살펴보고 복사해서 사용하면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여기까지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모두 코딩한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실행하자마자 계속 다운되는 경우가 있을 것입니다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페이지에 약간의 설명이 있는 </a:t>
            </a:r>
            <a:r>
              <a:rPr lang="en-US" altLang="ko-KR" dirty="0" smtClean="0"/>
              <a:t>/res/values/styles.xml</a:t>
            </a:r>
            <a:r>
              <a:rPr lang="ko-KR" altLang="en-US" dirty="0" smtClean="0"/>
              <a:t>파일을 변경 문제 때문인지 확인해보십시오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ko-KR" altLang="en-US" dirty="0" smtClean="0"/>
              <a:t>가 디폴트로 시스템에서 생성하지 않도록 </a:t>
            </a:r>
            <a:r>
              <a:rPr lang="en-US" altLang="ko-KR" dirty="0" err="1" smtClean="0"/>
              <a:t>NoActionBar</a:t>
            </a:r>
            <a:r>
              <a:rPr lang="ko-KR" altLang="en-US" dirty="0"/>
              <a:t> </a:t>
            </a:r>
            <a:r>
              <a:rPr lang="ko-KR" altLang="en-US" dirty="0" smtClean="0"/>
              <a:t>옵션을 </a:t>
            </a:r>
            <a:r>
              <a:rPr lang="en-US" altLang="ko-KR" dirty="0" smtClean="0"/>
              <a:t>styles </a:t>
            </a:r>
            <a:r>
              <a:rPr lang="ko-KR" altLang="en-US" dirty="0" smtClean="0"/>
              <a:t>파일에 명시해야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Toolbar </a:t>
            </a:r>
            <a:r>
              <a:rPr lang="en-US" altLang="ko-KR" sz="1400" dirty="0" err="1">
                <a:latin typeface="Consolas" panose="020B0609020204030204" pitchFamily="49" charset="0"/>
              </a:rPr>
              <a:t>toolbar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toolbar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R.id.toolbar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(toolbar);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actionBar.setDisplayShowTitleEnabled</a:t>
            </a:r>
            <a:r>
              <a:rPr lang="en-US" altLang="ko-KR" sz="1400" dirty="0">
                <a:latin typeface="Consolas" panose="020B0609020204030204" pitchFamily="49" charset="0"/>
              </a:rPr>
              <a:t>(false);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</a:t>
            </a:r>
            <a:r>
              <a:rPr lang="en-US" altLang="ko-KR" sz="1400" dirty="0">
                <a:latin typeface="Consolas" panose="020B0609020204030204" pitchFamily="49" charset="0"/>
              </a:rPr>
              <a:t> tabs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R.id.tabs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통화기록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 err="1">
                <a:latin typeface="Consolas" panose="020B0609020204030204" pitchFamily="49" charset="0"/>
              </a:rPr>
              <a:t>스팸기록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연락처</a:t>
            </a:r>
            <a:r>
              <a:rPr lang="en-US" altLang="ko-KR" sz="1400" dirty="0" smtClean="0">
                <a:latin typeface="Consolas" panose="020B0609020204030204" pitchFamily="49" charset="0"/>
              </a:rPr>
              <a:t>"));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5440042" y="2564904"/>
            <a:ext cx="6134187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레이아웃에서 정의한 </a:t>
            </a:r>
            <a:r>
              <a:rPr lang="en-US" altLang="ko-KR" sz="1200" dirty="0" smtClean="0"/>
              <a:t>Toolbar</a:t>
            </a:r>
            <a:r>
              <a:rPr lang="ko-KR" altLang="en-US" sz="1200" dirty="0" smtClean="0"/>
              <a:t>객체를 여기서 </a:t>
            </a:r>
            <a:r>
              <a:rPr lang="en-US" altLang="ko-KR" sz="1200" dirty="0" err="1" smtClean="0"/>
              <a:t>setSupportActionBar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로 설정해야 합니다 </a:t>
            </a:r>
            <a:endParaRPr lang="en-US" altLang="ko-KR" sz="1200" dirty="0" smtClean="0"/>
          </a:p>
          <a:p>
            <a:r>
              <a:rPr lang="ko-KR" altLang="en-US" sz="1200" dirty="0" smtClean="0"/>
              <a:t>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테마</a:t>
            </a:r>
            <a:r>
              <a:rPr lang="en-US" altLang="ko-KR" sz="1200" dirty="0" smtClean="0"/>
              <a:t>(theme)</a:t>
            </a:r>
            <a:r>
              <a:rPr lang="ko-KR" altLang="en-US" sz="1200" dirty="0" smtClean="0"/>
              <a:t>을 </a:t>
            </a:r>
            <a:r>
              <a:rPr lang="en-US" altLang="ko-KR" sz="1200" dirty="0" err="1" smtClean="0"/>
              <a:t>ActioBar</a:t>
            </a:r>
            <a:r>
              <a:rPr lang="ko-KR" altLang="en-US" sz="1200" dirty="0" smtClean="0"/>
              <a:t>가 있는 것이라면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없는 것으로 설정해야 작동합니다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이를 위해 </a:t>
            </a:r>
            <a:r>
              <a:rPr lang="en-US" altLang="ko-KR" sz="1200" dirty="0" smtClean="0"/>
              <a:t>res/values/styles.xml</a:t>
            </a:r>
            <a:r>
              <a:rPr lang="ko-KR" altLang="en-US" sz="1200" dirty="0" smtClean="0"/>
              <a:t>을 아래와 같이 수정해야 합니다</a:t>
            </a:r>
            <a:endParaRPr lang="en-US" altLang="ko-KR" sz="1200" dirty="0" smtClean="0"/>
          </a:p>
          <a:p>
            <a:r>
              <a:rPr lang="en-US" altLang="ko-KR" sz="1200" dirty="0"/>
              <a:t>&lt;style name="</a:t>
            </a:r>
            <a:r>
              <a:rPr lang="en-US" altLang="ko-KR" sz="1200" dirty="0" err="1"/>
              <a:t>AppTheme</a:t>
            </a:r>
            <a:r>
              <a:rPr lang="en-US" altLang="ko-KR" sz="1200" dirty="0"/>
              <a:t>" parent="</a:t>
            </a:r>
            <a:r>
              <a:rPr lang="en-US" altLang="ko-KR" sz="1200" dirty="0" err="1"/>
              <a:t>Theme.AppCompat.Light.</a:t>
            </a:r>
            <a:r>
              <a:rPr lang="en-US" altLang="ko-KR" sz="1200" dirty="0" err="1">
                <a:solidFill>
                  <a:srgbClr val="C00000"/>
                </a:solidFill>
              </a:rPr>
              <a:t>NoActionBa</a:t>
            </a:r>
            <a:r>
              <a:rPr lang="en-US" altLang="ko-KR" sz="1200" dirty="0" err="1"/>
              <a:t>r</a:t>
            </a:r>
            <a:r>
              <a:rPr lang="en-US" altLang="ko-KR" sz="1200" dirty="0"/>
              <a:t>"&gt;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440043" y="3445368"/>
            <a:ext cx="6134186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toolbar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androidx</a:t>
            </a:r>
            <a:r>
              <a:rPr lang="en-US" altLang="ko-KR" sz="1400" dirty="0" smtClean="0"/>
              <a:t> version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import </a:t>
            </a:r>
            <a:r>
              <a:rPr lang="ko-KR" altLang="en-US" sz="1400" dirty="0" smtClean="0"/>
              <a:t>하십시오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H="1">
            <a:off x="4295800" y="2980403"/>
            <a:ext cx="1144242" cy="41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4511824" y="3458872"/>
            <a:ext cx="928218" cy="9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9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 관리자</a:t>
            </a:r>
            <a:r>
              <a:rPr lang="ko-KR" altLang="en-US" dirty="0" smtClean="0">
                <a:sym typeface="Wingdings" panose="05000000000000000000" pitchFamily="2" charset="2"/>
              </a:rPr>
              <a:t>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tabs.addOnTabSelectedListener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TabLayout.OnTabSelectedListener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 position = </a:t>
            </a:r>
            <a:r>
              <a:rPr lang="en-US" altLang="ko-KR" sz="1400" dirty="0" err="1">
                <a:latin typeface="Consolas" panose="020B0609020204030204" pitchFamily="49" charset="0"/>
              </a:rPr>
              <a:t>tab.getPosition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Log.d</a:t>
            </a:r>
            <a:r>
              <a:rPr lang="en-US" altLang="ko-KR" sz="1400" dirty="0">
                <a:latin typeface="Consolas" panose="020B0609020204030204" pitchFamily="49" charset="0"/>
              </a:rPr>
              <a:t>("MainActivity", "</a:t>
            </a:r>
            <a:r>
              <a:rPr lang="ko-KR" altLang="en-US" sz="1400" dirty="0">
                <a:latin typeface="Consolas" panose="020B0609020204030204" pitchFamily="49" charset="0"/>
              </a:rPr>
              <a:t>선택된 탭 </a:t>
            </a:r>
            <a:r>
              <a:rPr lang="en-US" altLang="ko-KR" sz="1400" dirty="0">
                <a:latin typeface="Consolas" panose="020B0609020204030204" pitchFamily="49" charset="0"/>
              </a:rPr>
              <a:t>: " + position);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Fragment selected = null;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if (position == 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fragment1;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fragment2;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2)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fragment3;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  <a:r>
              <a:rPr lang="en-US" altLang="ko-KR" sz="1400" dirty="0">
                <a:latin typeface="Consolas" panose="020B0609020204030204" pitchFamily="49" charset="0"/>
              </a:rPr>
              <a:t>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selected).commit();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onTabUnselected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onTabReselected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3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Hu054Tab </a:t>
            </a:r>
            <a:r>
              <a:rPr lang="ko-KR" altLang="en-US" dirty="0" smtClean="0"/>
              <a:t>실습의 결과입니다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추측 </a:t>
            </a:r>
            <a:r>
              <a:rPr lang="ko-KR" altLang="en-US" dirty="0" err="1" smtClean="0"/>
              <a:t>하건데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여러분의 실습 결과는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의 제목이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로 나올 것입니다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Hu054Tab </a:t>
            </a:r>
            <a:r>
              <a:rPr lang="ko-KR" altLang="en-US" dirty="0" smtClean="0"/>
              <a:t>으로 수정해 보시길 바랍니다</a:t>
            </a:r>
            <a:r>
              <a:rPr lang="en-US" altLang="ko-KR" dirty="0" smtClean="0"/>
              <a:t>. ("Hu054"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하면 안됩니다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068960"/>
            <a:ext cx="1973949" cy="3466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20" y="3068960"/>
            <a:ext cx="1989817" cy="34668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408" y="3068960"/>
            <a:ext cx="1989817" cy="34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Hu054Tab2, </a:t>
            </a:r>
            <a:r>
              <a:rPr lang="ko-KR" altLang="en-US" dirty="0"/>
              <a:t>패키지 이름을 </a:t>
            </a:r>
            <a:r>
              <a:rPr lang="en-US" altLang="ko-KR" dirty="0"/>
              <a:t>tab</a:t>
            </a:r>
            <a:r>
              <a:rPr lang="ko-KR" altLang="en-US" dirty="0"/>
              <a:t>로 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/res/layout/activity_main.xml </a:t>
            </a:r>
            <a:r>
              <a:rPr lang="ko-KR" altLang="en-US" dirty="0"/>
              <a:t>파일을 </a:t>
            </a:r>
            <a:r>
              <a:rPr lang="en-US" altLang="ko-KR" dirty="0"/>
              <a:t>[Design]</a:t>
            </a:r>
            <a:r>
              <a:rPr lang="ko-KR" altLang="en-US" dirty="0"/>
              <a:t>탭으로 열고</a:t>
            </a:r>
            <a:r>
              <a:rPr lang="en-US" altLang="ko-KR" dirty="0"/>
              <a:t>, C</a:t>
            </a:r>
            <a:r>
              <a:rPr lang="en-US" altLang="ko-KR" dirty="0" smtClean="0"/>
              <a:t>ontainers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/>
              <a:t>BottomNavigationView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오른쪽에 </a:t>
            </a:r>
            <a:r>
              <a:rPr lang="ko-KR" altLang="en-US" dirty="0"/>
              <a:t>있는 </a:t>
            </a:r>
            <a:r>
              <a:rPr lang="en-US" altLang="ko-KR" dirty="0"/>
              <a:t>[</a:t>
            </a:r>
            <a:r>
              <a:rPr lang="ko-KR" altLang="en-US" dirty="0"/>
              <a:t>다운로드</a:t>
            </a:r>
            <a:r>
              <a:rPr lang="en-US" altLang="ko-KR" dirty="0"/>
              <a:t>]</a:t>
            </a:r>
            <a:r>
              <a:rPr lang="ko-KR" altLang="en-US" dirty="0"/>
              <a:t>를 눌러 외부 라이브러리 설치 하십시오</a:t>
            </a:r>
            <a:r>
              <a:rPr lang="en-US" altLang="ko-KR" dirty="0"/>
              <a:t>.  </a:t>
            </a:r>
            <a:r>
              <a:rPr lang="en-US" altLang="ko-KR" dirty="0" err="1"/>
              <a:t>build.gradle</a:t>
            </a:r>
            <a:r>
              <a:rPr lang="ko-KR" altLang="en-US" dirty="0"/>
              <a:t>에 라이브러리가 설치된 것을 확인할 수 있습니다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/>
              <a:t>Step 2: </a:t>
            </a:r>
            <a:r>
              <a:rPr lang="ko-KR" altLang="en-US" dirty="0" smtClean="0"/>
              <a:t>하단 탭에 들어갈 </a:t>
            </a:r>
            <a:r>
              <a:rPr lang="en-US" altLang="ko-KR" dirty="0" smtClean="0"/>
              <a:t>menu xml </a:t>
            </a:r>
            <a:r>
              <a:rPr lang="ko-KR" altLang="en-US" dirty="0" smtClean="0"/>
              <a:t>파일을 만들어야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추가한 후에</a:t>
            </a:r>
            <a:r>
              <a:rPr lang="en-US" altLang="ko-KR" dirty="0" smtClean="0"/>
              <a:t>, menu_buttom.xml </a:t>
            </a:r>
            <a:r>
              <a:rPr lang="ko-KR" altLang="en-US" dirty="0" smtClean="0"/>
              <a:t>파일을 만듭니다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폴더 위에서 </a:t>
            </a:r>
            <a:r>
              <a:rPr lang="ko-KR" altLang="en-US" dirty="0" err="1" smtClean="0"/>
              <a:t>우클릭을</a:t>
            </a:r>
            <a:r>
              <a:rPr lang="ko-KR" altLang="en-US" dirty="0" smtClean="0"/>
              <a:t> 해서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메뉴로 들어가야 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menu_bottom.xml </a:t>
            </a:r>
            <a:r>
              <a:rPr lang="ko-KR" altLang="en-US" dirty="0" smtClean="0"/>
              <a:t>파일은 다음과 같이 세 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을 갖도록 작성합니다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&lt;menu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ic_dialog_email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이메일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ic_dialog_info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정보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ic_dialog_map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위치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&lt;/menu&gt;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21887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menu_bottom.xml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</a:t>
            </a:r>
            <a:r>
              <a:rPr lang="en-US" altLang="ko-KR" b="1" dirty="0" smtClean="0"/>
              <a:t>3: </a:t>
            </a:r>
            <a:r>
              <a:rPr lang="en-US" altLang="ko-KR" dirty="0" smtClean="0"/>
              <a:t>activity_main.xml </a:t>
            </a:r>
            <a:r>
              <a:rPr lang="ko-KR" altLang="en-US" dirty="0" smtClean="0"/>
              <a:t>파일을 열고</a:t>
            </a:r>
            <a:r>
              <a:rPr lang="en-US" altLang="ko-KR" dirty="0" smtClean="0"/>
              <a:t>, MainActivity</a:t>
            </a:r>
            <a:r>
              <a:rPr lang="ko-KR" altLang="en-US" dirty="0" smtClean="0"/>
              <a:t>화면을 위한 레이아웃을 정의합니다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BottomNavigationView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바닥으로 위치하도록 </a:t>
            </a:r>
            <a:r>
              <a:rPr lang="en-US" altLang="ko-KR" dirty="0" err="1" smtClean="0"/>
              <a:t>ConstrantsLayout</a:t>
            </a:r>
            <a:r>
              <a:rPr lang="ko-KR" altLang="en-US" dirty="0" smtClean="0"/>
              <a:t>을 사용하였습니다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전체는 </a:t>
            </a:r>
            <a:r>
              <a:rPr lang="en-US" altLang="ko-KR" dirty="0" smtClean="0"/>
              <a:t>FrameLayout</a:t>
            </a:r>
            <a:r>
              <a:rPr lang="ko-KR" altLang="en-US" dirty="0" smtClean="0"/>
              <a:t>이 차지하도록 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menu </a:t>
            </a:r>
            <a:r>
              <a:rPr lang="ko-KR" altLang="en-US" dirty="0" smtClean="0"/>
              <a:t>속성 값으로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menu_bottom</a:t>
            </a:r>
            <a:r>
              <a:rPr lang="ko-KR" altLang="en-US" dirty="0" smtClean="0"/>
              <a:t>이 설정되었으므로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앞에서 만든 </a:t>
            </a:r>
            <a:r>
              <a:rPr lang="en-US" altLang="ko-KR" dirty="0" smtClean="0"/>
              <a:t>menu_bottom.xml</a:t>
            </a:r>
            <a:r>
              <a:rPr lang="ko-KR" altLang="en-US" dirty="0"/>
              <a:t> </a:t>
            </a:r>
            <a:r>
              <a:rPr lang="ko-KR" altLang="en-US" dirty="0" smtClean="0"/>
              <a:t>파일 내용이 탭으로 보인다는 것을 알 수 있습니다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다음 페이지에서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item_color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메시지가 뜨면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 전구를 클릭하여 다음과 같이 </a:t>
            </a:r>
            <a:r>
              <a:rPr lang="en-US" altLang="ko-KR" dirty="0" smtClean="0"/>
              <a:t>resource file</a:t>
            </a:r>
            <a:r>
              <a:rPr lang="ko-KR" altLang="en-US" dirty="0"/>
              <a:t> </a:t>
            </a:r>
            <a:r>
              <a:rPr lang="en-US" altLang="ko-KR" dirty="0" smtClean="0"/>
              <a:t>create </a:t>
            </a:r>
            <a:r>
              <a:rPr lang="ko-KR" altLang="en-US" dirty="0" smtClean="0"/>
              <a:t>옵션을 택하여 자신이 한번 만들어 보십시오</a:t>
            </a:r>
            <a:r>
              <a:rPr lang="en-US" altLang="ko-KR" dirty="0" smtClean="0"/>
              <a:t>.  item_color.xml </a:t>
            </a:r>
            <a:r>
              <a:rPr lang="ko-KR" altLang="en-US" dirty="0" smtClean="0"/>
              <a:t>파일은 자동적으로 </a:t>
            </a:r>
            <a:r>
              <a:rPr lang="en-US" altLang="ko-KR" dirty="0" smtClean="0"/>
              <a:t>drawable </a:t>
            </a:r>
            <a:r>
              <a:rPr lang="ko-KR" altLang="en-US" dirty="0" smtClean="0"/>
              <a:t>폴더에 만들어집니다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1463" y="4077072"/>
            <a:ext cx="9802937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&lt;selector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android:state_checked</a:t>
            </a:r>
            <a:r>
              <a:rPr lang="en-US" altLang="ko-KR" sz="1600" dirty="0">
                <a:latin typeface="Consolas" panose="020B0609020204030204" pitchFamily="49" charset="0"/>
              </a:rPr>
              <a:t>="true"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="#51032d"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="#CFD8DC" 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&lt;/selector&gt;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4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&lt;com.google.android.material.bottomnavigation.BottomNavigationView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bottom_navigation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android:layout_marginEnd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android:layout_marginStart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app:layout_constraintLeft_toLeftOf="parent"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app:layout_constraintRight_toRightOf="parent"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app:itemBackground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app:itemIconTint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app:itemTextColor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app:menu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="@menu/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menu_bottom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7968" y="5805264"/>
            <a:ext cx="2464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앞 쪽에 있는 설명을 읽어보십시오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21141" y="5943763"/>
            <a:ext cx="3868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4</a:t>
            </a:r>
            <a:r>
              <a:rPr lang="en-US" altLang="ko-KR" b="1" dirty="0" smtClean="0"/>
              <a:t>: </a:t>
            </a:r>
            <a:r>
              <a:rPr lang="ko-KR" altLang="en-US" dirty="0"/>
              <a:t>각 탭을 </a:t>
            </a:r>
            <a:r>
              <a:rPr lang="ko-KR" altLang="en-US" dirty="0" smtClean="0"/>
              <a:t>눌렀을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가운데 있는 프레임 레이아웃 안에 </a:t>
            </a:r>
            <a:r>
              <a:rPr lang="ko-KR" altLang="en-US" dirty="0" err="1" smtClean="0"/>
              <a:t>프래그멘트들을</a:t>
            </a:r>
            <a:r>
              <a:rPr lang="ko-KR" altLang="en-US" dirty="0" smtClean="0"/>
              <a:t> 번갈아 보여주려고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그래서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바로 앞에 실습에서 만들었던 세 개의 프래그멘트 즉 세 개의 소스코드와 레이아웃을 파일을 모두 복사해서 이곳에 붙여 넣기를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Step 5: MainActivity.java </a:t>
            </a:r>
            <a:r>
              <a:rPr lang="ko-KR" altLang="en-US" dirty="0" smtClean="0"/>
              <a:t>파일에 다음 코드를 입력합니다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1979708"/>
            <a:ext cx="2376264" cy="46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BottomNavigationView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R.id.bottom_navigation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3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bottomNavigation.setOnNavigationItemSelectedListener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BottomNavigationView.OnNavigationItemSelectedListener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boolean </a:t>
            </a:r>
            <a:r>
              <a:rPr lang="en-US" altLang="ko-KR" sz="1400" dirty="0" err="1">
                <a:latin typeface="Consolas" panose="020B0609020204030204" pitchFamily="49" charset="0"/>
              </a:rPr>
              <a:t>onNavigationItemSelected</a:t>
            </a:r>
            <a:r>
              <a:rPr lang="en-US" altLang="ko-KR" sz="1400" dirty="0">
                <a:latin typeface="Consolas" panose="020B0609020204030204" pitchFamily="49" charset="0"/>
              </a:rPr>
              <a:t>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dirty="0">
                <a:latin typeface="Consolas" panose="020B0609020204030204" pitchFamily="49" charset="0"/>
              </a:rPr>
              <a:t> item)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R.id.tab1: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"Tab1 Selected",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R.id.tab2: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"Tab2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fragment2).commit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R.id.tab3: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"Tab3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fragment3).commit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return false;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64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Hu054Tab2 </a:t>
            </a:r>
            <a:r>
              <a:rPr lang="ko-KR" altLang="en-US" dirty="0" smtClean="0"/>
              <a:t>앱을 실행하면 다음과 같은 결과를 얻게 될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탭에서 선택된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의 색이 너무 어두워 잘 보이질 않습니다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노란색으로 바꾸면 더 좋을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바꾸어 주길 바랍니다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28" y="2060848"/>
            <a:ext cx="2412307" cy="42097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60848"/>
            <a:ext cx="2450717" cy="42379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23" y="2054066"/>
            <a:ext cx="2411349" cy="42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</a:t>
            </a:r>
            <a:r>
              <a:rPr lang="ko-KR" altLang="en-US" dirty="0" err="1">
                <a:sym typeface="Wingdings" panose="05000000000000000000" pitchFamily="2" charset="2"/>
              </a:rPr>
              <a:t>멘</a:t>
            </a:r>
            <a:r>
              <a:rPr lang="ko-KR" altLang="en-US" dirty="0" err="1" smtClean="0">
                <a:sym typeface="Wingdings" panose="05000000000000000000" pitchFamily="2" charset="2"/>
              </a:rPr>
              <a:t>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05-5 </a:t>
            </a:r>
            <a:r>
              <a:rPr lang="ko-KR" altLang="en-US" dirty="0" err="1" smtClean="0"/>
              <a:t>뷰페이저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뷰페이저는</a:t>
            </a:r>
            <a:r>
              <a:rPr lang="ko-KR" altLang="en-US" dirty="0" smtClean="0"/>
              <a:t> 손가락으로 좌우 스크롤하여 넘겨볼 수 있는 기능을 제공합니다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전체나 화면 </a:t>
            </a:r>
            <a:r>
              <a:rPr lang="ko-KR" altLang="en-US" dirty="0" err="1" smtClean="0"/>
              <a:t>일부만도</a:t>
            </a:r>
            <a:r>
              <a:rPr lang="ko-KR" altLang="en-US" dirty="0" smtClean="0"/>
              <a:t> 스크롤이 동작합니다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뷰페이저는</a:t>
            </a:r>
            <a:r>
              <a:rPr lang="ko-KR" altLang="en-US" dirty="0" smtClean="0"/>
              <a:t> 그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스크롤로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전환하게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</a:t>
            </a:r>
            <a:r>
              <a:rPr lang="ko-KR" altLang="en-US" dirty="0" smtClean="0"/>
              <a:t> 내부에 </a:t>
            </a:r>
            <a:r>
              <a:rPr lang="ko-KR" altLang="en-US" b="1" dirty="0" smtClean="0"/>
              <a:t>어댑터</a:t>
            </a:r>
            <a:r>
              <a:rPr lang="en-US" altLang="ko-KR" b="1" dirty="0" smtClean="0"/>
              <a:t>(adapter)</a:t>
            </a:r>
            <a:r>
              <a:rPr lang="ko-KR" altLang="en-US" dirty="0" smtClean="0"/>
              <a:t>라는 것과 상호적용하면서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개 아이템 중에 하나를 보여 줍니다</a:t>
            </a:r>
            <a:r>
              <a:rPr lang="en-US" altLang="ko-KR" dirty="0" smtClean="0"/>
              <a:t>. 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ko-KR" altLang="en-US" dirty="0" smtClean="0"/>
              <a:t>프로젝트를 </a:t>
            </a:r>
            <a:r>
              <a:rPr lang="en-US" altLang="ko-KR" dirty="0" smtClean="0"/>
              <a:t>Hu055Pager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이름은 </a:t>
            </a:r>
            <a:r>
              <a:rPr lang="en-US" altLang="ko-KR" dirty="0" smtClean="0"/>
              <a:t>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최상위 레이아웃을 </a:t>
            </a:r>
            <a:r>
              <a:rPr lang="en-US" altLang="ko-KR" dirty="0" smtClean="0"/>
              <a:t>LinearLayout, orientation=vertical, </a:t>
            </a:r>
            <a:r>
              <a:rPr lang="en-US" altLang="ko-KR" dirty="0" err="1" smtClean="0"/>
              <a:t>layout_margin</a:t>
            </a:r>
            <a:r>
              <a:rPr lang="en-US" altLang="ko-KR" dirty="0" smtClean="0"/>
              <a:t>=16dp</a:t>
            </a:r>
            <a:r>
              <a:rPr lang="ko-KR" altLang="en-US" dirty="0" smtClean="0"/>
              <a:t>로 설정하고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버튼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id=button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하나를 화면 상단에 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기존의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는 삭제합니다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Palette </a:t>
            </a:r>
            <a:r>
              <a:rPr lang="en-US" altLang="ko-KR" dirty="0" smtClean="0">
                <a:sym typeface="Wingdings" panose="05000000000000000000" pitchFamily="2" charset="2"/>
              </a:rPr>
              <a:t> Containers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/>
              <a:t>ViewPager</a:t>
            </a:r>
            <a:r>
              <a:rPr lang="ko-KR" altLang="en-US" dirty="0" smtClean="0"/>
              <a:t>를 찾아서 추가하고</a:t>
            </a:r>
            <a:r>
              <a:rPr lang="en-US" altLang="ko-KR" dirty="0" smtClean="0"/>
              <a:t>,</a:t>
            </a:r>
            <a:r>
              <a:rPr lang="en-US" altLang="ko-KR" b="1" dirty="0" smtClean="0"/>
              <a:t> id=pager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861048"/>
            <a:ext cx="4176464" cy="2818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24717" y="4293096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다음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7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="Button/&gt;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</a:t>
            </a:r>
            <a:r>
              <a:rPr lang="en-US" altLang="ko-KR" sz="1600" b="1" dirty="0" err="1">
                <a:latin typeface="Consolas" panose="020B0609020204030204" pitchFamily="49" charset="0"/>
              </a:rPr>
              <a:t>ViewPager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19250" y="4581128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지금 이대로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447928" y="4725144"/>
            <a:ext cx="571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4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2: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ko-KR" altLang="en-US" sz="1600" dirty="0" smtClean="0"/>
              <a:t>이전 프로젝트 </a:t>
            </a:r>
            <a:r>
              <a:rPr lang="en-US" altLang="ko-KR" sz="1600" dirty="0" smtClean="0"/>
              <a:t>Hu054Tab </a:t>
            </a:r>
            <a:r>
              <a:rPr lang="ko-KR" altLang="en-US" sz="1600" dirty="0" smtClean="0"/>
              <a:t>에서 만든 </a:t>
            </a:r>
            <a:r>
              <a:rPr lang="en-US" altLang="ko-KR" sz="1600" dirty="0" smtClean="0"/>
              <a:t>Fragment </a:t>
            </a:r>
            <a:r>
              <a:rPr lang="ko-KR" altLang="en-US" sz="1600" dirty="0" smtClean="0"/>
              <a:t>세 개를 모두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소스와 레이아웃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복사</a:t>
            </a:r>
            <a:r>
              <a:rPr lang="en-US" altLang="ko-KR" sz="1600" dirty="0" smtClean="0"/>
              <a:t>/</a:t>
            </a:r>
            <a:r>
              <a:rPr lang="ko-KR" altLang="en-US" sz="1600" dirty="0" err="1" smtClean="0"/>
              <a:t>붙여넣기를</a:t>
            </a:r>
            <a:r>
              <a:rPr lang="ko-KR" altLang="en-US" sz="1600" dirty="0" smtClean="0"/>
              <a:t> 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onCreate() </a:t>
            </a:r>
            <a:r>
              <a:rPr lang="ko-KR" altLang="en-US" sz="1600" dirty="0" smtClean="0"/>
              <a:t>메소드 아래에 어댑터 클래스 </a:t>
            </a:r>
            <a:r>
              <a:rPr lang="en-US" altLang="ko-KR" sz="1600" dirty="0" err="1" smtClean="0"/>
              <a:t>MyPagerAdapter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아래와 같이 추가합니다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err="1" smtClean="0"/>
              <a:t>MyPagerAdapter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inner class(</a:t>
            </a:r>
            <a:r>
              <a:rPr lang="ko-KR" altLang="en-US" sz="1600" dirty="0" smtClean="0"/>
              <a:t>내부 클래스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이며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FragmentStatePagerAdapter</a:t>
            </a:r>
            <a:r>
              <a:rPr lang="ko-KR" altLang="en-US" sz="1600" dirty="0" smtClean="0"/>
              <a:t>를 상속했습니다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보여줄 각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관리하는 역할을 하며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설정하면 서로 상호작용을 하면서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화면에 표시해주게 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Adapter </a:t>
            </a:r>
            <a:r>
              <a:rPr lang="ko-KR" altLang="en-US" sz="1600" dirty="0" smtClean="0"/>
              <a:t>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담아둘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객체를 만들었으며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 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저장해 둘 것입니다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err="1" smtClean="0"/>
              <a:t>getItem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addItem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으로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에서 가져오거나 저장하고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Fragment</a:t>
            </a:r>
            <a:r>
              <a:rPr lang="ko-KR" altLang="en-US" sz="1600" dirty="0" err="1" smtClean="0"/>
              <a:t>갯수도</a:t>
            </a:r>
            <a:r>
              <a:rPr lang="ko-KR" altLang="en-US" sz="1600" dirty="0" smtClean="0"/>
              <a:t> 확인할 수도 있습니다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3363957"/>
            <a:ext cx="10861796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extends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FragmentManager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 </a:t>
            </a:r>
            <a:r>
              <a:rPr lang="en-US" altLang="ko-KR" sz="1400" dirty="0">
                <a:latin typeface="Consolas" panose="020B0609020204030204" pitchFamily="49" charset="0"/>
              </a:rPr>
              <a:t>super(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        }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addItem</a:t>
            </a:r>
            <a:r>
              <a:rPr lang="en-US" altLang="ko-KR" sz="1400" dirty="0">
                <a:latin typeface="Consolas" panose="020B0609020204030204" pitchFamily="49" charset="0"/>
              </a:rPr>
              <a:t>(Fragment item)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{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items.add</a:t>
            </a:r>
            <a:r>
              <a:rPr lang="en-US" altLang="ko-KR" sz="1400" dirty="0" smtClean="0">
                <a:latin typeface="Consolas" panose="020B0609020204030204" pitchFamily="49" charset="0"/>
              </a:rPr>
              <a:t>(item);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Fragment </a:t>
            </a:r>
            <a:r>
              <a:rPr lang="en-US" altLang="ko-KR" sz="1400" dirty="0" err="1">
                <a:latin typeface="Consolas" panose="020B0609020204030204" pitchFamily="49" charset="0"/>
              </a:rPr>
              <a:t>getItem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items.get</a:t>
            </a:r>
            <a:r>
              <a:rPr lang="en-US" altLang="ko-KR" sz="1400" dirty="0">
                <a:latin typeface="Consolas" panose="020B0609020204030204" pitchFamily="49" charset="0"/>
              </a:rPr>
              <a:t>(position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int </a:t>
            </a:r>
            <a:r>
              <a:rPr lang="en-US" altLang="ko-KR" sz="1400" dirty="0" err="1">
                <a:latin typeface="Consolas" panose="020B0609020204030204" pitchFamily="49" charset="0"/>
              </a:rPr>
              <a:t>getCount</a:t>
            </a:r>
            <a:r>
              <a:rPr lang="en-US" altLang="ko-KR" sz="1400" dirty="0">
                <a:latin typeface="Consolas" panose="020B0609020204030204" pitchFamily="49" charset="0"/>
              </a:rPr>
              <a:t>()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items.size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        </a:t>
            </a:r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</a:t>
            </a:r>
          </a:p>
          <a:p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어댑터와 상호작용을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몇 개의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가 들어 있는지 확인합니다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그런 다음 화면의 상태에 따라 해당하는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꺼내와 보여주게 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사용할 있도록 이 코드를 </a:t>
            </a:r>
            <a:r>
              <a:rPr lang="en-US" altLang="ko-KR" sz="1600" dirty="0" smtClean="0"/>
              <a:t>onCreate()</a:t>
            </a:r>
            <a:r>
              <a:rPr lang="ko-KR" altLang="en-US" sz="1600" dirty="0" smtClean="0"/>
              <a:t>에 추가합니다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 err="1" smtClean="0"/>
              <a:t>setOffscreenPageLimit</a:t>
            </a:r>
            <a:r>
              <a:rPr lang="en-US" altLang="ko-KR" sz="1600" dirty="0" smtClean="0"/>
              <a:t>(3)</a:t>
            </a:r>
            <a:r>
              <a:rPr lang="ko-KR" altLang="en-US" sz="1600" dirty="0" smtClean="0"/>
              <a:t>로 미리 </a:t>
            </a:r>
            <a:r>
              <a:rPr lang="en-US" altLang="ko-KR" sz="1600" dirty="0" smtClean="0"/>
              <a:t>loading</a:t>
            </a:r>
            <a:r>
              <a:rPr lang="ko-KR" altLang="en-US" sz="1600" dirty="0" smtClean="0"/>
              <a:t>해놓을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세 개로 늘렸습니다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빨리 보여주기 위한 것임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3 </a:t>
            </a:r>
            <a:r>
              <a:rPr lang="ko-KR" altLang="en-US" sz="1600" dirty="0" smtClean="0"/>
              <a:t>개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만들어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넘겨줘서</a:t>
            </a:r>
            <a:r>
              <a:rPr lang="en-US" altLang="ko-KR" sz="1600" dirty="0" smtClean="0"/>
              <a:t>, adapter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 저장해 둡니다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마지막으로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객체에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설정하면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이제부터 </a:t>
            </a:r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있는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화면에 보여줄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수 있게 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43672" y="2699042"/>
            <a:ext cx="862143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ViewPager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pager;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400" dirty="0">
                <a:latin typeface="Consolas" panose="020B0609020204030204" pitchFamily="49" charset="0"/>
              </a:rPr>
              <a:t>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pager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R.id.pager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pager.setOffscreenPageLimit</a:t>
            </a:r>
            <a:r>
              <a:rPr lang="en-US" altLang="ko-KR" sz="1400" dirty="0">
                <a:latin typeface="Consolas" panose="020B0609020204030204" pitchFamily="49" charset="0"/>
              </a:rPr>
              <a:t>(3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adapter = new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MyPagerAdapter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(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 = new 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 = new 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>
                <a:latin typeface="Consolas" panose="020B0609020204030204" pitchFamily="49" charset="0"/>
              </a:rPr>
              <a:t>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(fragment3);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pager.setAdapter</a:t>
            </a:r>
            <a:r>
              <a:rPr lang="en-US" altLang="ko-KR" sz="1400" dirty="0">
                <a:latin typeface="Consolas" panose="020B0609020204030204" pitchFamily="49" charset="0"/>
              </a:rPr>
              <a:t>(adapter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114734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3: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activity_main.xml </a:t>
            </a:r>
            <a:r>
              <a:rPr lang="ko-KR" altLang="en-US" sz="1600" dirty="0" smtClean="0"/>
              <a:t>에 있는 버튼 </a:t>
            </a:r>
            <a:r>
              <a:rPr lang="en-US" altLang="ko-KR" sz="1600" dirty="0" smtClean="0"/>
              <a:t>text </a:t>
            </a:r>
            <a:r>
              <a:rPr lang="ko-KR" altLang="en-US" sz="1600" dirty="0" smtClean="0"/>
              <a:t>속성을 </a:t>
            </a:r>
            <a:r>
              <a:rPr lang="en-US" altLang="ko-KR" sz="1600" dirty="0" smtClean="0"/>
              <a:t>"</a:t>
            </a:r>
            <a:r>
              <a:rPr lang="en-US" altLang="ko-KR" sz="1600" b="1" dirty="0" smtClean="0"/>
              <a:t>Go back home!"</a:t>
            </a:r>
            <a:r>
              <a:rPr lang="ko-KR" altLang="en-US" sz="1600" dirty="0" smtClean="0"/>
              <a:t>로 변경하고</a:t>
            </a:r>
            <a:r>
              <a:rPr lang="en-US" altLang="ko-KR" sz="1600" dirty="0" smtClean="0"/>
              <a:t>, MainActivity.java </a:t>
            </a:r>
            <a:r>
              <a:rPr lang="ko-KR" altLang="en-US" sz="1600" dirty="0" smtClean="0"/>
              <a:t>에 버튼 이벤트 처리하는 코드를 추가합니다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버튼 이벤트가 발생하면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첫 번째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돌아갑니다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1384" y="2509718"/>
            <a:ext cx="9505056" cy="3077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onCreate(Bundle savedInstanceState)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pager.setCurrentItem</a:t>
            </a:r>
            <a:r>
              <a:rPr lang="en-US" altLang="ko-KR" sz="1600" dirty="0" smtClean="0">
                <a:latin typeface="Consolas" panose="020B0609020204030204" pitchFamily="49" charset="0"/>
              </a:rPr>
              <a:t>(0);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91744" y="5703453"/>
            <a:ext cx="3616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600" dirty="0"/>
              <a:t>첫 번째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돌아갑니다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799856" y="4797152"/>
            <a:ext cx="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결과 화면 </a:t>
            </a:r>
            <a:r>
              <a:rPr lang="en-US" altLang="ko-KR" dirty="0" smtClean="0"/>
              <a:t>– touch screen</a:t>
            </a:r>
            <a:r>
              <a:rPr lang="ko-KR" altLang="en-US" dirty="0" smtClean="0"/>
              <a:t>이 아닐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마우스로 화면을 좌우로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하면 가능합니다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757461"/>
            <a:ext cx="2177390" cy="37666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757460"/>
            <a:ext cx="2195141" cy="37624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31" y="2757460"/>
            <a:ext cx="2177390" cy="37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한 가지 기능을 추가하고 싶은 것은</a:t>
            </a:r>
            <a:r>
              <a:rPr lang="en-US" altLang="ko-KR" dirty="0"/>
              <a:t>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페이지가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그 앞에 페이지 있는지 정보를 보고 싶을 때가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 </a:t>
            </a:r>
            <a:r>
              <a:rPr lang="en-US" altLang="ko-KR" dirty="0" err="1" smtClean="0"/>
              <a:t>titleStrip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tabStrip</a:t>
            </a:r>
            <a:r>
              <a:rPr lang="ko-KR" altLang="en-US" dirty="0" smtClean="0"/>
              <a:t>으로 보여줄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</a:t>
            </a:r>
            <a:r>
              <a:rPr lang="en-US" altLang="ko-KR" dirty="0" err="1" smtClean="0"/>
              <a:t>titlestrip</a:t>
            </a:r>
            <a:r>
              <a:rPr lang="ko-KR" altLang="en-US" dirty="0" smtClean="0"/>
              <a:t>으로 구현합니다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35251" y="6027015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titleStrip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1"/>
          </p:cNvCxnSpPr>
          <p:nvPr/>
        </p:nvCxnSpPr>
        <p:spPr>
          <a:xfrm flipH="1" flipV="1">
            <a:off x="2999656" y="5966231"/>
            <a:ext cx="335595" cy="24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0"/>
          </p:cNvCxnSpPr>
          <p:nvPr/>
        </p:nvCxnSpPr>
        <p:spPr>
          <a:xfrm flipV="1">
            <a:off x="3861197" y="5805264"/>
            <a:ext cx="1" cy="22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86" y="2204865"/>
            <a:ext cx="1966180" cy="34563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08" y="2204865"/>
            <a:ext cx="1991056" cy="34765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406" y="2204865"/>
            <a:ext cx="2010690" cy="34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5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activity_main.xml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android:layout_gravity="bottom"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="#55cedf"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android:textColor="#000000"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android:paddingTop</a:t>
            </a:r>
            <a:r>
              <a:rPr lang="en-US" altLang="ko-KR" sz="1600" dirty="0">
                <a:latin typeface="Consolas" panose="020B0609020204030204" pitchFamily="49" charset="0"/>
              </a:rPr>
              <a:t>="5dp"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android:paddingBottom</a:t>
            </a:r>
            <a:r>
              <a:rPr lang="en-US" altLang="ko-KR" sz="1600" dirty="0">
                <a:latin typeface="Consolas" panose="020B0609020204030204" pitchFamily="49" charset="0"/>
              </a:rPr>
              <a:t>="5dp"&gt;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2636912"/>
            <a:ext cx="5544616" cy="2448272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75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MainActivity.java 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class </a:t>
            </a:r>
            <a:r>
              <a:rPr lang="en-US" altLang="ko-KR" sz="16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600" dirty="0">
                <a:latin typeface="Consolas" panose="020B0609020204030204" pitchFamily="49" charset="0"/>
              </a:rPr>
              <a:t> extends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CharSequence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getPageTitle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</a:t>
            </a:r>
            <a:r>
              <a:rPr lang="en-US" altLang="ko-KR" sz="1600" dirty="0" smtClean="0">
                <a:latin typeface="Consolas" panose="020B0609020204030204" pitchFamily="49" charset="0"/>
              </a:rPr>
              <a:t>"Page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 + position;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3254499"/>
            <a:ext cx="6120680" cy="1326629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1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.1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onCreate </a:t>
            </a:r>
            <a:r>
              <a:rPr lang="ko-KR" altLang="en-US" sz="1600" dirty="0" err="1">
                <a:sym typeface="Wingdings" panose="05000000000000000000" pitchFamily="2" charset="2"/>
              </a:rPr>
              <a:t>콜백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ym typeface="Wingdings" panose="05000000000000000000" pitchFamily="2" charset="2"/>
              </a:rPr>
              <a:t>메소드에서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ym typeface="Wingdings" panose="05000000000000000000" pitchFamily="2" charset="2"/>
              </a:rPr>
              <a:t>FragmentTransaction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add</a:t>
            </a:r>
            <a:r>
              <a:rPr lang="ko-KR" altLang="en-US" sz="1600" dirty="0">
                <a:sym typeface="Wingdings" panose="05000000000000000000" pitchFamily="2" charset="2"/>
              </a:rPr>
              <a:t>메소드를 사용하여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로 지정한 </a:t>
            </a:r>
            <a:r>
              <a:rPr lang="en-US" altLang="ko-KR" sz="1600" dirty="0" err="1">
                <a:sym typeface="Wingdings" panose="05000000000000000000" pitchFamily="2" charset="2"/>
              </a:rPr>
              <a:t>DetailsActivity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ViewGroup</a:t>
            </a:r>
            <a:r>
              <a:rPr lang="ko-KR" altLang="en-US" sz="1600" dirty="0"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ym typeface="Wingdings" panose="05000000000000000000" pitchFamily="2" charset="2"/>
              </a:rPr>
              <a:t>Fragment </a:t>
            </a:r>
            <a:r>
              <a:rPr lang="ko-KR" altLang="en-US" sz="1600" dirty="0">
                <a:sym typeface="Wingdings" panose="05000000000000000000" pitchFamily="2" charset="2"/>
              </a:rPr>
              <a:t>인스턴스를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/>
              <a:t>사용자가 </a:t>
            </a:r>
            <a:r>
              <a:rPr lang="en-US" altLang="ko-KR" sz="1600" dirty="0"/>
              <a:t>Back </a:t>
            </a:r>
            <a:r>
              <a:rPr lang="ko-KR" altLang="en-US" sz="1600" dirty="0"/>
              <a:t>버튼을 눌렀을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이전 화면으로 돌아가기를 원하는데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 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추가해줌으로써 </a:t>
            </a:r>
            <a:r>
              <a:rPr lang="en-US" altLang="ko-KR" sz="1600" dirty="0"/>
              <a:t>transaction</a:t>
            </a:r>
            <a:r>
              <a:rPr lang="ko-KR" altLang="en-US" sz="1600" dirty="0"/>
              <a:t>을 거꾸로 되돌려 취소할 수 있습니다</a:t>
            </a:r>
            <a:r>
              <a:rPr lang="en-US" altLang="ko-KR" sz="1600" dirty="0"/>
              <a:t>.  </a:t>
            </a:r>
            <a:r>
              <a:rPr lang="ko-KR" altLang="en-US" sz="1600" dirty="0"/>
              <a:t>이를 위해 </a:t>
            </a:r>
            <a:r>
              <a:rPr lang="en-US" altLang="ko-KR" sz="1600" dirty="0" err="1"/>
              <a:t>FragmentTransaction</a:t>
            </a:r>
            <a:r>
              <a:rPr lang="ko-KR" altLang="en-US" sz="1600" dirty="0"/>
              <a:t>의 </a:t>
            </a:r>
            <a:r>
              <a:rPr lang="en-US" altLang="ko-KR" sz="1600" dirty="0"/>
              <a:t>commit()</a:t>
            </a:r>
            <a:r>
              <a:rPr lang="ko-KR" altLang="en-US" sz="1600" dirty="0"/>
              <a:t>메소드를 호출하기 전에 </a:t>
            </a:r>
            <a:r>
              <a:rPr lang="en-US" altLang="ko-KR" sz="1600" dirty="0" err="1"/>
              <a:t>addToBackStack</a:t>
            </a:r>
            <a:r>
              <a:rPr lang="en-US" altLang="ko-KR" sz="1600" dirty="0"/>
              <a:t>()</a:t>
            </a:r>
            <a:r>
              <a:rPr lang="ko-KR" altLang="en-US" sz="1600" dirty="0"/>
              <a:t>메소드를 호출하여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 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추가해주어야 합니다</a:t>
            </a:r>
            <a:r>
              <a:rPr lang="en-US" altLang="ko-KR" sz="1600" dirty="0"/>
              <a:t>. 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DetailsActivity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Activity{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(getResources().</a:t>
            </a:r>
            <a:r>
              <a:rPr lang="en-US" altLang="ko-KR" sz="1600" dirty="0" err="1">
                <a:latin typeface="Consolas" panose="020B0609020204030204" pitchFamily="49" charset="0"/>
              </a:rPr>
              <a:t>getConfiguration</a:t>
            </a:r>
            <a:r>
              <a:rPr lang="en-US" altLang="ko-KR" sz="1600" dirty="0">
                <a:latin typeface="Consolas" panose="020B0609020204030204" pitchFamily="49" charset="0"/>
              </a:rPr>
              <a:t>().orientation == </a:t>
            </a:r>
            <a:r>
              <a:rPr lang="en-US" altLang="ko-KR" sz="1600" dirty="0" err="1">
                <a:latin typeface="Consolas" panose="020B0609020204030204" pitchFamily="49" charset="0"/>
              </a:rPr>
              <a:t>Configuration.ORIENTATION_LANDSCAPE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finish();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화면이 </a:t>
            </a:r>
            <a:r>
              <a:rPr lang="en-US" altLang="ko-KR" sz="1600" dirty="0">
                <a:latin typeface="Consolas" panose="020B0609020204030204" pitchFamily="49" charset="0"/>
              </a:rPr>
              <a:t>landscape</a:t>
            </a:r>
            <a:r>
              <a:rPr lang="ko-KR" altLang="en-US" sz="1600" dirty="0">
                <a:latin typeface="Consolas" panose="020B0609020204030204" pitchFamily="49" charset="0"/>
              </a:rPr>
              <a:t>일 때 </a:t>
            </a:r>
            <a:r>
              <a:rPr lang="en-US" altLang="ko-KR" sz="1600" dirty="0">
                <a:latin typeface="Consolas" panose="020B0609020204030204" pitchFamily="49" charset="0"/>
              </a:rPr>
              <a:t>MainActivity</a:t>
            </a:r>
            <a:r>
              <a:rPr lang="ko-KR" altLang="en-US" sz="1600" dirty="0">
                <a:latin typeface="Consolas" panose="020B0609020204030204" pitchFamily="49" charset="0"/>
              </a:rPr>
              <a:t>에서 한꺼번에 두개의 </a:t>
            </a:r>
            <a:r>
              <a:rPr lang="ko-KR" altLang="en-US" sz="1600" dirty="0" smtClean="0">
                <a:latin typeface="Consolas" panose="020B0609020204030204" pitchFamily="49" charset="0"/>
              </a:rPr>
              <a:t>프래그멘트를 </a:t>
            </a:r>
            <a:r>
              <a:rPr lang="ko-KR" altLang="en-US" sz="1600" dirty="0">
                <a:latin typeface="Consolas" panose="020B0609020204030204" pitchFamily="49" charset="0"/>
              </a:rPr>
              <a:t>보여주므로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</a:t>
            </a:r>
            <a:r>
              <a:rPr lang="en-US" altLang="ko-KR" sz="1600" dirty="0" smtClean="0">
                <a:latin typeface="Consolas" panose="020B0609020204030204" pitchFamily="49" charset="0"/>
              </a:rPr>
              <a:t>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이 액티비티가 </a:t>
            </a:r>
            <a:r>
              <a:rPr lang="ko-KR" altLang="en-US" sz="1600" dirty="0" err="1">
                <a:latin typeface="Consolas" panose="020B0609020204030204" pitchFamily="49" charset="0"/>
              </a:rPr>
              <a:t>필요없다</a:t>
            </a:r>
            <a:r>
              <a:rPr lang="en-US" altLang="ko-KR" sz="1600" dirty="0">
                <a:latin typeface="Consolas" panose="020B0609020204030204" pitchFamily="49" charset="0"/>
              </a:rPr>
              <a:t>. </a:t>
            </a:r>
            <a:r>
              <a:rPr lang="ko-KR" altLang="en-US" sz="1600" dirty="0">
                <a:latin typeface="Consolas" panose="020B0609020204030204" pitchFamily="49" charset="0"/>
              </a:rPr>
              <a:t>따라서 종료시킨다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(savedInstanceState == null) {//</a:t>
            </a:r>
            <a:r>
              <a:rPr lang="ko-KR" altLang="en-US" sz="1600" dirty="0">
                <a:latin typeface="Consolas" panose="020B0609020204030204" pitchFamily="49" charset="0"/>
              </a:rPr>
              <a:t>새로 생성하는 </a:t>
            </a:r>
            <a:r>
              <a:rPr lang="ko-KR" altLang="en-US" sz="1600" dirty="0" smtClean="0">
                <a:latin typeface="Consolas" panose="020B0609020204030204" pitchFamily="49" charset="0"/>
              </a:rPr>
              <a:t>거라면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ko-KR" altLang="en-US" sz="1600" dirty="0">
                <a:latin typeface="Consolas" panose="020B0609020204030204" pitchFamily="49" charset="0"/>
              </a:rPr>
              <a:t>를 생성한다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details = new </a:t>
            </a:r>
            <a:r>
              <a:rPr lang="en-US" altLang="ko-KR" sz="1600" dirty="0" err="1">
                <a:latin typeface="Consolas" panose="020B0609020204030204" pitchFamily="49" charset="0"/>
              </a:rPr>
              <a:t>DetailsFragment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details.setArguments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latin typeface="Consolas" panose="020B0609020204030204" pitchFamily="49" charset="0"/>
              </a:rPr>
              <a:t>add(</a:t>
            </a:r>
            <a:r>
              <a:rPr lang="en-US" altLang="ko-KR" sz="1600" dirty="0" err="1">
                <a:latin typeface="Consolas" panose="020B0609020204030204" pitchFamily="49" charset="0"/>
              </a:rPr>
              <a:t>android.R.id.content</a:t>
            </a:r>
            <a:r>
              <a:rPr lang="en-US" altLang="ko-KR" sz="1600" dirty="0">
                <a:latin typeface="Consolas" panose="020B0609020204030204" pitchFamily="49" charset="0"/>
              </a:rPr>
              <a:t>, details).commit();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701749" y="652046"/>
            <a:ext cx="206338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DetailsActivity.java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182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프로그먼트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02164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Fragment1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54916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 2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02164" y="5708438"/>
            <a:ext cx="3482660" cy="34229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Fragment Manager</a:t>
            </a:r>
          </a:p>
        </p:txBody>
      </p:sp>
      <p:cxnSp>
        <p:nvCxnSpPr>
          <p:cNvPr id="28" name="구부러진 연결선 27"/>
          <p:cNvCxnSpPr>
            <a:stCxn id="25" idx="2"/>
          </p:cNvCxnSpPr>
          <p:nvPr/>
        </p:nvCxnSpPr>
        <p:spPr>
          <a:xfrm rot="16200000" flipH="1">
            <a:off x="6634380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endCxn id="26" idx="2"/>
          </p:cNvCxnSpPr>
          <p:nvPr/>
        </p:nvCxnSpPr>
        <p:spPr>
          <a:xfrm flipV="1">
            <a:off x="7312616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5702164" y="5306501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702164" y="6050735"/>
            <a:ext cx="3482660" cy="3422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554916" y="5301886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Next Challenge? </a:t>
            </a:r>
            <a:r>
              <a:rPr lang="en-US" altLang="ko-KR" b="1" dirty="0" smtClean="0"/>
              <a:t>Joy053Tab: </a:t>
            </a:r>
            <a:r>
              <a:rPr lang="ko-KR" altLang="en-US" dirty="0" smtClean="0"/>
              <a:t>상단 탭과 하단 탭을 한 화면에 나타내는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도전해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추가적으로 메뉴 중에 하나만 </a:t>
            </a:r>
            <a:r>
              <a:rPr lang="en-US" altLang="ko-KR" dirty="0" smtClean="0"/>
              <a:t>selected </a:t>
            </a:r>
            <a:r>
              <a:rPr lang="ko-KR" altLang="en-US" dirty="0" smtClean="0"/>
              <a:t>된 상태를 유지하고 나머지 </a:t>
            </a:r>
            <a:r>
              <a:rPr lang="en-US" altLang="ko-KR" dirty="0" smtClean="0"/>
              <a:t>unselected </a:t>
            </a:r>
            <a:r>
              <a:rPr lang="ko-KR" altLang="en-US" dirty="0" smtClean="0"/>
              <a:t>상태의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로 나타내십시오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상단 탭에서는 하늘색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탭에서는 노란색이 </a:t>
            </a:r>
            <a:r>
              <a:rPr lang="en-US" altLang="ko-KR" dirty="0" smtClean="0"/>
              <a:t>selected color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Title</a:t>
            </a:r>
            <a:r>
              <a:rPr lang="ko-KR" altLang="en-US" dirty="0" smtClean="0"/>
              <a:t>은 프로젝트 이름을 보여 주도록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8" y="2348880"/>
            <a:ext cx="2365451" cy="407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9" y="2348880"/>
            <a:ext cx="2351410" cy="40727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99" y="2345031"/>
            <a:ext cx="2393776" cy="40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97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en-US" altLang="ko-KR" sz="3200" dirty="0" smtClea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1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23523</TotalTime>
  <Words>9588</Words>
  <Application>Microsoft Office PowerPoint</Application>
  <PresentationFormat>와이드스크린</PresentationFormat>
  <Paragraphs>1490</Paragraphs>
  <Slides>91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102" baseType="lpstr">
      <vt:lpstr>나눔고딕</vt:lpstr>
      <vt:lpstr>나눔고딕 ExtraBold</vt:lpstr>
      <vt:lpstr>맑은 고딕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05 프래그멘트 이해하기</vt:lpstr>
      <vt:lpstr>05-1 Why Fragment?</vt:lpstr>
      <vt:lpstr>05-1 프래그멘트의 수명 주기 </vt:lpstr>
      <vt:lpstr>05-1 프래그멘트의 수명 주기 </vt:lpstr>
      <vt:lpstr>05-1 프래그멘트와 액티비티 수명 주기의 가장 큰 차이점 </vt:lpstr>
      <vt:lpstr>05-1 프래그멘트의 화면과 액티비티의 화면의 차이점  </vt:lpstr>
      <vt:lpstr>05-1 프래그멘트의 화면과 액티비티의 화면의 차이점  </vt:lpstr>
      <vt:lpstr>05-1 프래그멘트의 화면과 액티비티의 화면의 차이점  </vt:lpstr>
      <vt:lpstr>05-1 프래그멘트를 화면에 추가하는 방법 이해하기   </vt:lpstr>
      <vt:lpstr>05-1 프래그멘트를 화면에 추가하는 방법 이해하기   </vt:lpstr>
      <vt:lpstr>05-1 프래그멘트를 화면에 추가하는 방법 이해하기   </vt:lpstr>
      <vt:lpstr>05-1 프래그멘트를 화면에 추가하기 실습</vt:lpstr>
      <vt:lpstr>05-1 프래그멘트를 화면에 추가하기 실습</vt:lpstr>
      <vt:lpstr>05-1 프래그멘트를 화면에 추가하기 실습:</vt:lpstr>
      <vt:lpstr>05-1 프래그멘트를 화면에 추가하기 실습: activity_main.xml(프래그멘트를 메인 액티비티에 추가)</vt:lpstr>
      <vt:lpstr>05-1 프래그멘트를 화면에 추가하기 실습: activity_main.xml(프래그멘트를 메인 액티비티에 추가)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 결과 </vt:lpstr>
      <vt:lpstr>05-2 프래그멘트 화면 만들기 실습 결과 </vt:lpstr>
      <vt:lpstr>05-2 프래그멘트 화면 만들기 실습 결과 </vt:lpstr>
      <vt:lpstr>Hu052TabbedFragment 연습문제: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과제: Using Fragment and Tabbed Activity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05-4 상단 탭과 하단 탭 만들기</vt:lpstr>
      <vt:lpstr>05-4 상단 탭과 하단 탭 만들기 – activity_main.xml 파일에 ActionBar를 넣기 위한 수정</vt:lpstr>
      <vt:lpstr>05-4 상단 탭과 하단 탭 만들기 – activity_main.xml 파일에 ActionBar를 넣기 위한 수정</vt:lpstr>
      <vt:lpstr>05-4 상단 탭과 하단 탭 만들기</vt:lpstr>
      <vt:lpstr>05-4 상단 탭과 하단 탭 만들기</vt:lpstr>
      <vt:lpstr>05-4 상단 탭과 하단 탭 만들기 – </vt:lpstr>
      <vt:lpstr>05-4 상단 탭과 하단 탭 만들기</vt:lpstr>
      <vt:lpstr>05-4 상단 탭과 하단 탭 만들기</vt:lpstr>
      <vt:lpstr>05-4 상단 탭과 하단 탭 만들기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Extra </vt:lpstr>
      <vt:lpstr>05-5 뷰페이저 만들기 Extra </vt:lpstr>
      <vt:lpstr>05-5 뷰페이저 만들기 Extra </vt:lpstr>
      <vt:lpstr>05-5 프래그멘트 데모 </vt:lpstr>
      <vt:lpstr>Joy053TwoTabs: 상단 탭과 하단 탭을 동시에 구현하기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1371</cp:revision>
  <dcterms:created xsi:type="dcterms:W3CDTF">2014-02-12T09:15:05Z</dcterms:created>
  <dcterms:modified xsi:type="dcterms:W3CDTF">2021-07-27T04:58:10Z</dcterms:modified>
</cp:coreProperties>
</file>